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 id="2147483736" r:id="rId5"/>
  </p:sldMasterIdLst>
  <p:notesMasterIdLst>
    <p:notesMasterId r:id="rId42"/>
  </p:notesMasterIdLst>
  <p:handoutMasterIdLst>
    <p:handoutMasterId r:id="rId43"/>
  </p:handoutMasterIdLst>
  <p:sldIdLst>
    <p:sldId id="411" r:id="rId6"/>
    <p:sldId id="384" r:id="rId7"/>
    <p:sldId id="440" r:id="rId8"/>
    <p:sldId id="2147309024" r:id="rId9"/>
    <p:sldId id="2147309025" r:id="rId10"/>
    <p:sldId id="256" r:id="rId11"/>
    <p:sldId id="257" r:id="rId12"/>
    <p:sldId id="259" r:id="rId13"/>
    <p:sldId id="396" r:id="rId14"/>
    <p:sldId id="398" r:id="rId15"/>
    <p:sldId id="399" r:id="rId16"/>
    <p:sldId id="400" r:id="rId17"/>
    <p:sldId id="401" r:id="rId18"/>
    <p:sldId id="402" r:id="rId19"/>
    <p:sldId id="403" r:id="rId20"/>
    <p:sldId id="404" r:id="rId21"/>
    <p:sldId id="405" r:id="rId22"/>
    <p:sldId id="2147309026" r:id="rId23"/>
    <p:sldId id="2147309027" r:id="rId24"/>
    <p:sldId id="423" r:id="rId25"/>
    <p:sldId id="397" r:id="rId26"/>
    <p:sldId id="424" r:id="rId27"/>
    <p:sldId id="269" r:id="rId28"/>
    <p:sldId id="410" r:id="rId29"/>
    <p:sldId id="426" r:id="rId30"/>
    <p:sldId id="435" r:id="rId31"/>
    <p:sldId id="391" r:id="rId32"/>
    <p:sldId id="2147309028" r:id="rId33"/>
    <p:sldId id="427" r:id="rId34"/>
    <p:sldId id="433" r:id="rId35"/>
    <p:sldId id="436" r:id="rId36"/>
    <p:sldId id="431" r:id="rId37"/>
    <p:sldId id="432" r:id="rId38"/>
    <p:sldId id="437" r:id="rId39"/>
    <p:sldId id="438" r:id="rId40"/>
    <p:sldId id="439"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p15:clr>
            <a:srgbClr val="F26B43"/>
          </p15:clr>
        </p15:guide>
        <p15:guide id="3" orient="horz"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8F94487-3BAC-9BA5-CFDF-2B1F82757666}" name="Sylvia Michels" initials="SM" userId="S::smichels@mncpa.org::094a1e55-b68e-4f62-8dc9-d9c81127501c" providerId="AD"/>
  <p188:author id="{A31BF2D0-D34B-94BB-9C8A-45D56101EF77}" name="Tabitha McDonald" initials="TM" userId="S::tmcdonald@mncpa.org::a3a483ff-fa1d-4db2-9ee4-26b2370f666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246C"/>
    <a:srgbClr val="FFFFFF"/>
    <a:srgbClr val="37335B"/>
    <a:srgbClr val="CCE8DA"/>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67" autoAdjust="0"/>
    <p:restoredTop sz="78935" autoAdjust="0"/>
  </p:normalViewPr>
  <p:slideViewPr>
    <p:cSldViewPr snapToGrid="0">
      <p:cViewPr varScale="1">
        <p:scale>
          <a:sx n="87" d="100"/>
          <a:sy n="87" d="100"/>
        </p:scale>
        <p:origin x="1212" y="108"/>
      </p:cViewPr>
      <p:guideLst>
        <p:guide pos="3840"/>
        <p:guide orient="horz" pos="2160"/>
      </p:guideLst>
    </p:cSldViewPr>
  </p:slideViewPr>
  <p:outlineViewPr>
    <p:cViewPr>
      <p:scale>
        <a:sx n="33" d="100"/>
        <a:sy n="33" d="100"/>
      </p:scale>
      <p:origin x="0" y="-2709"/>
    </p:cViewPr>
  </p:outlin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48" d="100"/>
          <a:sy n="48" d="100"/>
        </p:scale>
        <p:origin x="1911"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handoutMaster" Target="handoutMasters/handoutMaster1.xml"/><Relationship Id="rId48" Type="http://schemas.microsoft.com/office/2018/10/relationships/authors" Targe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7D3BF5-EC5A-4A6D-B720-8B62E2DB2C8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19F9951-F558-4F5D-880A-E97C72FB5D06}">
      <dgm:prSet/>
      <dgm:spPr/>
      <dgm:t>
        <a:bodyPr/>
        <a:lstStyle/>
        <a:p>
          <a:r>
            <a:rPr lang="en-US" dirty="0"/>
            <a:t>What additional information would an investor want to know after hearing this pitch? </a:t>
          </a:r>
        </a:p>
      </dgm:t>
    </dgm:pt>
    <dgm:pt modelId="{54ACB8DB-7B79-4C03-A604-1752A67042EF}" type="parTrans" cxnId="{9CA1F6FD-5001-472A-9BE6-F1EEC49DE15D}">
      <dgm:prSet/>
      <dgm:spPr/>
      <dgm:t>
        <a:bodyPr/>
        <a:lstStyle/>
        <a:p>
          <a:endParaRPr lang="en-US"/>
        </a:p>
      </dgm:t>
    </dgm:pt>
    <dgm:pt modelId="{2DE578B1-BC78-460B-9091-AFD2F0EA08FD}" type="sibTrans" cxnId="{9CA1F6FD-5001-472A-9BE6-F1EEC49DE15D}">
      <dgm:prSet/>
      <dgm:spPr/>
      <dgm:t>
        <a:bodyPr/>
        <a:lstStyle/>
        <a:p>
          <a:endParaRPr lang="en-US"/>
        </a:p>
      </dgm:t>
    </dgm:pt>
    <dgm:pt modelId="{042DC745-2703-4C45-8C47-418E377E490E}">
      <dgm:prSet/>
      <dgm:spPr/>
      <dgm:t>
        <a:bodyPr/>
        <a:lstStyle/>
        <a:p>
          <a:r>
            <a:rPr lang="en-US" b="0" i="0" dirty="0"/>
            <a:t>Why do you think this business could struggle?  </a:t>
          </a:r>
          <a:endParaRPr lang="en-US" dirty="0"/>
        </a:p>
      </dgm:t>
    </dgm:pt>
    <dgm:pt modelId="{CCCEA8DF-F0F4-4BD7-82EF-4BAD0ED25408}" type="parTrans" cxnId="{5AE2D07F-FD67-4AB2-BD82-EEED13B422C8}">
      <dgm:prSet/>
      <dgm:spPr/>
      <dgm:t>
        <a:bodyPr/>
        <a:lstStyle/>
        <a:p>
          <a:endParaRPr lang="en-US"/>
        </a:p>
      </dgm:t>
    </dgm:pt>
    <dgm:pt modelId="{C3D7FE28-7B2E-4447-B595-63574BA9D560}" type="sibTrans" cxnId="{5AE2D07F-FD67-4AB2-BD82-EEED13B422C8}">
      <dgm:prSet/>
      <dgm:spPr/>
      <dgm:t>
        <a:bodyPr/>
        <a:lstStyle/>
        <a:p>
          <a:endParaRPr lang="en-US"/>
        </a:p>
      </dgm:t>
    </dgm:pt>
    <dgm:pt modelId="{BA1EBE56-0DB5-495E-83C2-BAB231309BF4}">
      <dgm:prSet/>
      <dgm:spPr/>
      <dgm:t>
        <a:bodyPr/>
        <a:lstStyle/>
        <a:p>
          <a:r>
            <a:rPr lang="en-US" b="0" i="0" dirty="0"/>
            <a:t>What improvements could be made to this business to make it more investable?  </a:t>
          </a:r>
          <a:endParaRPr lang="en-US" dirty="0"/>
        </a:p>
      </dgm:t>
    </dgm:pt>
    <dgm:pt modelId="{D05F64C5-5485-45E0-9CEB-9A754EBEE28D}" type="parTrans" cxnId="{72F55E7A-9036-42B2-9E72-B9BC8238D75B}">
      <dgm:prSet/>
      <dgm:spPr/>
      <dgm:t>
        <a:bodyPr/>
        <a:lstStyle/>
        <a:p>
          <a:endParaRPr lang="en-US"/>
        </a:p>
      </dgm:t>
    </dgm:pt>
    <dgm:pt modelId="{9F28CC94-6DE0-4F06-8013-1186B35138CE}" type="sibTrans" cxnId="{72F55E7A-9036-42B2-9E72-B9BC8238D75B}">
      <dgm:prSet/>
      <dgm:spPr/>
      <dgm:t>
        <a:bodyPr/>
        <a:lstStyle/>
        <a:p>
          <a:endParaRPr lang="en-US"/>
        </a:p>
      </dgm:t>
    </dgm:pt>
    <dgm:pt modelId="{1D67FB55-1225-4DE8-B770-67E8F6164D16}" type="pres">
      <dgm:prSet presAssocID="{6B7D3BF5-EC5A-4A6D-B720-8B62E2DB2C87}" presName="linear" presStyleCnt="0">
        <dgm:presLayoutVars>
          <dgm:animLvl val="lvl"/>
          <dgm:resizeHandles val="exact"/>
        </dgm:presLayoutVars>
      </dgm:prSet>
      <dgm:spPr/>
    </dgm:pt>
    <dgm:pt modelId="{B38B4B54-6470-45AD-B4B2-1B3C7DAA2EB5}" type="pres">
      <dgm:prSet presAssocID="{719F9951-F558-4F5D-880A-E97C72FB5D06}" presName="parentText" presStyleLbl="node1" presStyleIdx="0" presStyleCnt="3" custLinFactY="-79435" custLinFactNeighborX="0" custLinFactNeighborY="-100000">
        <dgm:presLayoutVars>
          <dgm:chMax val="0"/>
          <dgm:bulletEnabled val="1"/>
        </dgm:presLayoutVars>
      </dgm:prSet>
      <dgm:spPr/>
    </dgm:pt>
    <dgm:pt modelId="{68F5ADDF-38D9-4DB0-9DFF-5FA4C2CB7F92}" type="pres">
      <dgm:prSet presAssocID="{2DE578B1-BC78-460B-9091-AFD2F0EA08FD}" presName="spacer" presStyleCnt="0"/>
      <dgm:spPr/>
    </dgm:pt>
    <dgm:pt modelId="{E9A7523F-4869-4A87-8398-9B3DE6C45C14}" type="pres">
      <dgm:prSet presAssocID="{042DC745-2703-4C45-8C47-418E377E490E}" presName="parentText" presStyleLbl="node1" presStyleIdx="1" presStyleCnt="3">
        <dgm:presLayoutVars>
          <dgm:chMax val="0"/>
          <dgm:bulletEnabled val="1"/>
        </dgm:presLayoutVars>
      </dgm:prSet>
      <dgm:spPr/>
    </dgm:pt>
    <dgm:pt modelId="{827AB955-1D24-4574-95CD-9E7FE7055881}" type="pres">
      <dgm:prSet presAssocID="{C3D7FE28-7B2E-4447-B595-63574BA9D560}" presName="spacer" presStyleCnt="0"/>
      <dgm:spPr/>
    </dgm:pt>
    <dgm:pt modelId="{2D1AF726-3C4D-4063-A77F-E42B34017188}" type="pres">
      <dgm:prSet presAssocID="{BA1EBE56-0DB5-495E-83C2-BAB231309BF4}" presName="parentText" presStyleLbl="node1" presStyleIdx="2" presStyleCnt="3">
        <dgm:presLayoutVars>
          <dgm:chMax val="0"/>
          <dgm:bulletEnabled val="1"/>
        </dgm:presLayoutVars>
      </dgm:prSet>
      <dgm:spPr/>
    </dgm:pt>
  </dgm:ptLst>
  <dgm:cxnLst>
    <dgm:cxn modelId="{7C165A2D-9B67-430E-BCE7-976009945919}" type="presOf" srcId="{719F9951-F558-4F5D-880A-E97C72FB5D06}" destId="{B38B4B54-6470-45AD-B4B2-1B3C7DAA2EB5}" srcOrd="0" destOrd="0" presId="urn:microsoft.com/office/officeart/2005/8/layout/vList2"/>
    <dgm:cxn modelId="{72F55E7A-9036-42B2-9E72-B9BC8238D75B}" srcId="{6B7D3BF5-EC5A-4A6D-B720-8B62E2DB2C87}" destId="{BA1EBE56-0DB5-495E-83C2-BAB231309BF4}" srcOrd="2" destOrd="0" parTransId="{D05F64C5-5485-45E0-9CEB-9A754EBEE28D}" sibTransId="{9F28CC94-6DE0-4F06-8013-1186B35138CE}"/>
    <dgm:cxn modelId="{5AE2D07F-FD67-4AB2-BD82-EEED13B422C8}" srcId="{6B7D3BF5-EC5A-4A6D-B720-8B62E2DB2C87}" destId="{042DC745-2703-4C45-8C47-418E377E490E}" srcOrd="1" destOrd="0" parTransId="{CCCEA8DF-F0F4-4BD7-82EF-4BAD0ED25408}" sibTransId="{C3D7FE28-7B2E-4447-B595-63574BA9D560}"/>
    <dgm:cxn modelId="{091E01C9-840C-41F9-A0DF-D031B41F44A7}" type="presOf" srcId="{BA1EBE56-0DB5-495E-83C2-BAB231309BF4}" destId="{2D1AF726-3C4D-4063-A77F-E42B34017188}" srcOrd="0" destOrd="0" presId="urn:microsoft.com/office/officeart/2005/8/layout/vList2"/>
    <dgm:cxn modelId="{674841ED-45DD-45E5-AC2B-27CE396560B8}" type="presOf" srcId="{042DC745-2703-4C45-8C47-418E377E490E}" destId="{E9A7523F-4869-4A87-8398-9B3DE6C45C14}" srcOrd="0" destOrd="0" presId="urn:microsoft.com/office/officeart/2005/8/layout/vList2"/>
    <dgm:cxn modelId="{F31918F0-8644-4415-B7A5-0ECDAA1F7D58}" type="presOf" srcId="{6B7D3BF5-EC5A-4A6D-B720-8B62E2DB2C87}" destId="{1D67FB55-1225-4DE8-B770-67E8F6164D16}" srcOrd="0" destOrd="0" presId="urn:microsoft.com/office/officeart/2005/8/layout/vList2"/>
    <dgm:cxn modelId="{9CA1F6FD-5001-472A-9BE6-F1EEC49DE15D}" srcId="{6B7D3BF5-EC5A-4A6D-B720-8B62E2DB2C87}" destId="{719F9951-F558-4F5D-880A-E97C72FB5D06}" srcOrd="0" destOrd="0" parTransId="{54ACB8DB-7B79-4C03-A604-1752A67042EF}" sibTransId="{2DE578B1-BC78-460B-9091-AFD2F0EA08FD}"/>
    <dgm:cxn modelId="{58056DAF-275F-47FB-A081-B6DB15C88B8F}" type="presParOf" srcId="{1D67FB55-1225-4DE8-B770-67E8F6164D16}" destId="{B38B4B54-6470-45AD-B4B2-1B3C7DAA2EB5}" srcOrd="0" destOrd="0" presId="urn:microsoft.com/office/officeart/2005/8/layout/vList2"/>
    <dgm:cxn modelId="{675DF1F6-B80D-4935-B563-48B9C0D7F632}" type="presParOf" srcId="{1D67FB55-1225-4DE8-B770-67E8F6164D16}" destId="{68F5ADDF-38D9-4DB0-9DFF-5FA4C2CB7F92}" srcOrd="1" destOrd="0" presId="urn:microsoft.com/office/officeart/2005/8/layout/vList2"/>
    <dgm:cxn modelId="{C58B8005-BF1D-400F-A4D4-EB35B4154C80}" type="presParOf" srcId="{1D67FB55-1225-4DE8-B770-67E8F6164D16}" destId="{E9A7523F-4869-4A87-8398-9B3DE6C45C14}" srcOrd="2" destOrd="0" presId="urn:microsoft.com/office/officeart/2005/8/layout/vList2"/>
    <dgm:cxn modelId="{F59152CE-C938-46F8-972A-76A720A7A0E3}" type="presParOf" srcId="{1D67FB55-1225-4DE8-B770-67E8F6164D16}" destId="{827AB955-1D24-4574-95CD-9E7FE7055881}" srcOrd="3" destOrd="0" presId="urn:microsoft.com/office/officeart/2005/8/layout/vList2"/>
    <dgm:cxn modelId="{F50A4AAC-67A4-4F0A-A59A-79E0B3E3EFE3}" type="presParOf" srcId="{1D67FB55-1225-4DE8-B770-67E8F6164D16}" destId="{2D1AF726-3C4D-4063-A77F-E42B34017188}"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8B4B54-6470-45AD-B4B2-1B3C7DAA2EB5}">
      <dsp:nvSpPr>
        <dsp:cNvPr id="0" name=""/>
        <dsp:cNvSpPr/>
      </dsp:nvSpPr>
      <dsp:spPr>
        <a:xfrm>
          <a:off x="0" y="0"/>
          <a:ext cx="5435600" cy="13162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What additional information would an investor want to know after hearing this pitch? </a:t>
          </a:r>
        </a:p>
      </dsp:txBody>
      <dsp:txXfrm>
        <a:off x="64254" y="64254"/>
        <a:ext cx="5307092" cy="1187742"/>
      </dsp:txXfrm>
    </dsp:sp>
    <dsp:sp modelId="{E9A7523F-4869-4A87-8398-9B3DE6C45C14}">
      <dsp:nvSpPr>
        <dsp:cNvPr id="0" name=""/>
        <dsp:cNvSpPr/>
      </dsp:nvSpPr>
      <dsp:spPr>
        <a:xfrm>
          <a:off x="0" y="1447650"/>
          <a:ext cx="5435600" cy="13162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0" i="0" kern="1200" dirty="0"/>
            <a:t>Why do you think this business could struggle?  </a:t>
          </a:r>
          <a:endParaRPr lang="en-US" sz="2500" kern="1200" dirty="0"/>
        </a:p>
      </dsp:txBody>
      <dsp:txXfrm>
        <a:off x="64254" y="1511904"/>
        <a:ext cx="5307092" cy="1187742"/>
      </dsp:txXfrm>
    </dsp:sp>
    <dsp:sp modelId="{2D1AF726-3C4D-4063-A77F-E42B34017188}">
      <dsp:nvSpPr>
        <dsp:cNvPr id="0" name=""/>
        <dsp:cNvSpPr/>
      </dsp:nvSpPr>
      <dsp:spPr>
        <a:xfrm>
          <a:off x="0" y="2835900"/>
          <a:ext cx="5435600" cy="13162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0" i="0" kern="1200" dirty="0"/>
            <a:t>What improvements could be made to this business to make it more investable?  </a:t>
          </a:r>
          <a:endParaRPr lang="en-US" sz="2500" kern="1200" dirty="0"/>
        </a:p>
      </dsp:txBody>
      <dsp:txXfrm>
        <a:off x="64254" y="2900154"/>
        <a:ext cx="5307092" cy="118774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1471C2C-1567-47F4-803E-468024209D9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58F5B09-2954-46C6-97BB-9E10649FE2C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7F2C1D-F243-42AB-ADF2-E7CB4E04900E}" type="datetimeFigureOut">
              <a:rPr lang="en-US" smtClean="0"/>
              <a:t>10/16/2025</a:t>
            </a:fld>
            <a:endParaRPr lang="en-US"/>
          </a:p>
        </p:txBody>
      </p:sp>
      <p:sp>
        <p:nvSpPr>
          <p:cNvPr id="4" name="Footer Placeholder 3">
            <a:extLst>
              <a:ext uri="{FF2B5EF4-FFF2-40B4-BE49-F238E27FC236}">
                <a16:creationId xmlns:a16="http://schemas.microsoft.com/office/drawing/2014/main" id="{E39A204B-EBA9-4C6D-BFB2-A104F00C8E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55F72FC-4D2D-4E5B-A4DD-62E2C822FB1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23CDBB5-5B4A-4483-935D-A73935186B4D}" type="slidenum">
              <a:rPr lang="en-US" smtClean="0"/>
              <a:t>‹#›</a:t>
            </a:fld>
            <a:endParaRPr lang="en-US"/>
          </a:p>
        </p:txBody>
      </p:sp>
    </p:spTree>
    <p:extLst>
      <p:ext uri="{BB962C8B-B14F-4D97-AF65-F5344CB8AC3E}">
        <p14:creationId xmlns:p14="http://schemas.microsoft.com/office/powerpoint/2010/main" val="26192377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0CE34E-5667-4A32-A6BA-10C7A552BC63}" type="datetimeFigureOut">
              <a:rPr lang="en-US" smtClean="0"/>
              <a:t>10/16/2025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CCE34D-CFF1-4FFE-815B-D050E7ED2DFD}" type="slidenum">
              <a:rPr lang="en-US" smtClean="0"/>
              <a:t>‹#›</a:t>
            </a:fld>
            <a:endParaRPr lang="en-US"/>
          </a:p>
        </p:txBody>
      </p:sp>
    </p:spTree>
    <p:extLst>
      <p:ext uri="{BB962C8B-B14F-4D97-AF65-F5344CB8AC3E}">
        <p14:creationId xmlns:p14="http://schemas.microsoft.com/office/powerpoint/2010/main" val="3979362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3A999-5E0E-42CA-8400-604AE921FF7C}" type="slidenum">
              <a:rPr lang="en-US" smtClean="0"/>
              <a:t>1</a:t>
            </a:fld>
            <a:endParaRPr lang="en-US"/>
          </a:p>
        </p:txBody>
      </p:sp>
    </p:spTree>
    <p:extLst>
      <p:ext uri="{BB962C8B-B14F-4D97-AF65-F5344CB8AC3E}">
        <p14:creationId xmlns:p14="http://schemas.microsoft.com/office/powerpoint/2010/main" val="221677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Accountants are the backbone of the business world and keep finances in check – for everyone. No matter the size of the company, accountants help organizations meet their goals by protecting financial resources.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7595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Own a business where your passion lies. </a:t>
            </a:r>
            <a:br>
              <a:rPr lang="en-US" sz="1200" dirty="0"/>
            </a:br>
            <a:br>
              <a:rPr lang="en-US" sz="1200" dirty="0"/>
            </a:br>
            <a:r>
              <a:rPr lang="en-US" sz="1200" dirty="0"/>
              <a:t>As a CPA, you’ll help ensure its financial success.</a:t>
            </a:r>
          </a:p>
          <a:p>
            <a:endParaRPr lang="en-US" dirty="0"/>
          </a:p>
          <a:p>
            <a:r>
              <a:rPr lang="en-US" dirty="0"/>
              <a:t>If you’re interested in owning your own business and being your own boss, consider majoring in accounting. You’ll have the financial know-how to ensure your company is a success!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0647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US" sz="3200" kern="1200" dirty="0">
                <a:latin typeface="+mn-lt"/>
                <a:ea typeface="+mn-ea"/>
                <a:cs typeface="+mn-cs"/>
              </a:rPr>
              <a:t>CPAs meet their clients where they are. That means opportunities for travel for you!</a:t>
            </a:r>
          </a:p>
          <a:p>
            <a:endParaRPr lang="en-GB" sz="1800" dirty="0">
              <a:effectLst/>
              <a:latin typeface="Arial" panose="020B0604020202020204" pitchFamily="34" charset="0"/>
              <a:ea typeface="Times New Roman" panose="02020603050405020304" pitchFamily="18" charset="0"/>
            </a:endParaRPr>
          </a:p>
          <a:p>
            <a:r>
              <a:rPr lang="en-GB" sz="1800" dirty="0">
                <a:effectLst/>
                <a:latin typeface="Arial" panose="020B0604020202020204" pitchFamily="34" charset="0"/>
                <a:ea typeface="Times New Roman" panose="02020603050405020304" pitchFamily="18" charset="0"/>
              </a:rPr>
              <a:t>In addition to travel, accounting careers provide work flexibility, with many companies offering the ability to work remotely, even worldwide!</a:t>
            </a:r>
          </a:p>
          <a:p>
            <a:endParaRPr lang="en-GB" sz="1800" dirty="0">
              <a:effectLst/>
              <a:latin typeface="Arial" panose="020B0604020202020204" pitchFamily="34" charset="0"/>
              <a:ea typeface="Times New Roman" panose="02020603050405020304" pitchFamily="18" charset="0"/>
            </a:endParaRPr>
          </a:p>
          <a:p>
            <a:r>
              <a:rPr lang="en-GB" sz="1800" b="1" dirty="0">
                <a:effectLst/>
                <a:latin typeface="Arial" panose="020B0604020202020204" pitchFamily="34" charset="0"/>
                <a:ea typeface="Times New Roman" panose="02020603050405020304" pitchFamily="18" charset="0"/>
              </a:rPr>
              <a:t>Presenter Tip: </a:t>
            </a:r>
            <a:r>
              <a:rPr lang="en-GB" sz="1800" b="0" dirty="0">
                <a:effectLst/>
                <a:latin typeface="Arial" panose="020B0604020202020204" pitchFamily="34" charset="0"/>
                <a:ea typeface="Times New Roman" panose="02020603050405020304" pitchFamily="18" charset="0"/>
              </a:rPr>
              <a:t>If you have had the opportunity to travel for work, share your experience here!</a:t>
            </a:r>
            <a:endParaRPr lang="en-GB" sz="1800" b="1" dirty="0">
              <a:effectLst/>
              <a:latin typeface="Arial" panose="020B060402020202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17310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new field in accounting is ESG: environmental, social and governance. Think carbon emission and climate change.  Accountants ensure companies are complying with federal laws and regulations that hold them accountable to the world around them. </a:t>
            </a:r>
          </a:p>
          <a:p>
            <a:endParaRPr lang="en-US" sz="1200" dirty="0"/>
          </a:p>
          <a:p>
            <a:r>
              <a:rPr lang="en-US" sz="1200" dirty="0"/>
              <a:t>Accountants can also give back to their community by helping their favorite charity make every dollar count.</a:t>
            </a:r>
          </a:p>
          <a:p>
            <a:endParaRPr lang="en-US" sz="1200" dirty="0"/>
          </a:p>
          <a:p>
            <a:endParaRPr lang="en-US" b="0" dirty="0">
              <a:highlight>
                <a:srgbClr val="FFFF00"/>
              </a:highligh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95297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US" kern="1200" dirty="0">
                <a:latin typeface="+mn-lt"/>
                <a:ea typeface="+mn-ea"/>
                <a:cs typeface="+mn-cs"/>
              </a:rPr>
              <a:t>Whether tutoring, teaching, or being a consultant for a large company, there are many individuals that can benefit from a conversation with an accountant.</a:t>
            </a:r>
          </a:p>
          <a:p>
            <a:pPr>
              <a:lnSpc>
                <a:spcPct val="100000"/>
              </a:lnSpc>
            </a:pPr>
            <a:endParaRPr lang="en-US" kern="1200" dirty="0">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3685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We’re not talking about the balance sheet this time. </a:t>
            </a:r>
          </a:p>
          <a:p>
            <a:endParaRPr lang="en-US" sz="1200" dirty="0"/>
          </a:p>
          <a:p>
            <a:r>
              <a:rPr lang="en-US" sz="1200" dirty="0"/>
              <a:t>Accountants work hard, but that hard work affords them the ability to take well deserved time off too! Blending work and life to the perfect harmony is a perk of being an accountant.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Presenter Tip: </a:t>
            </a:r>
            <a:r>
              <a:rPr lang="en-US" b="0" dirty="0"/>
              <a:t>Share a positive personal story of the lifestyle/flexibility being a CPA has afforded you. </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97514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career growth is in your hands. As a CPA you can go into any industry and change your path at any time. As the world changes and businesses evolve, there are many opportunities for training and growth.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12383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 an accounting graduate, you will always be in demand and are afforded a clear career path with advancement opportunities.</a:t>
            </a:r>
          </a:p>
          <a:p>
            <a:endParaRPr lang="en-US" b="0" i="0" dirty="0">
              <a:solidFill>
                <a:srgbClr val="33302E"/>
              </a:solidFill>
              <a:effectLst/>
              <a:latin typeface="Georgia" panose="02040502050405020303"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13404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Now that we’ve reviewed the benefits of working in accounting, let’s talk about what accountants do. </a:t>
            </a:r>
          </a:p>
        </p:txBody>
      </p:sp>
      <p:sp>
        <p:nvSpPr>
          <p:cNvPr id="4" name="Slide Number Placeholder 3"/>
          <p:cNvSpPr>
            <a:spLocks noGrp="1"/>
          </p:cNvSpPr>
          <p:nvPr>
            <p:ph type="sldNum" sz="quarter" idx="5"/>
          </p:nvPr>
        </p:nvSpPr>
        <p:spPr/>
        <p:txBody>
          <a:bodyPr/>
          <a:lstStyle/>
          <a:p>
            <a:fld id="{1983A999-5E0E-42CA-8400-604AE921FF7C}" type="slidenum">
              <a:rPr lang="en-US" smtClean="0"/>
              <a:t>18</a:t>
            </a:fld>
            <a:endParaRPr lang="en-US"/>
          </a:p>
        </p:txBody>
      </p:sp>
    </p:spTree>
    <p:extLst>
      <p:ext uri="{BB962C8B-B14F-4D97-AF65-F5344CB8AC3E}">
        <p14:creationId xmlns:p14="http://schemas.microsoft.com/office/powerpoint/2010/main" val="4043041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Tip: </a:t>
            </a:r>
            <a:r>
              <a:rPr lang="en-US" b="0" dirty="0"/>
              <a:t>Share more about your role and some of your typical responsibilities, while relaying it in a way that high school students will understand. </a:t>
            </a:r>
            <a:endParaRPr lang="en-US" b="1" dirty="0"/>
          </a:p>
        </p:txBody>
      </p:sp>
      <p:sp>
        <p:nvSpPr>
          <p:cNvPr id="4" name="Slide Number Placeholder 3"/>
          <p:cNvSpPr>
            <a:spLocks noGrp="1"/>
          </p:cNvSpPr>
          <p:nvPr>
            <p:ph type="sldNum" sz="quarter" idx="5"/>
          </p:nvPr>
        </p:nvSpPr>
        <p:spPr/>
        <p:txBody>
          <a:bodyPr/>
          <a:lstStyle/>
          <a:p>
            <a:fld id="{1983A999-5E0E-42CA-8400-604AE921FF7C}" type="slidenum">
              <a:rPr lang="en-US" smtClean="0"/>
              <a:t>19</a:t>
            </a:fld>
            <a:endParaRPr lang="en-US"/>
          </a:p>
        </p:txBody>
      </p:sp>
    </p:spTree>
    <p:extLst>
      <p:ext uri="{BB962C8B-B14F-4D97-AF65-F5344CB8AC3E}">
        <p14:creationId xmlns:p14="http://schemas.microsoft.com/office/powerpoint/2010/main" val="1293372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you think the heart of a business is? – Ask for a few responses from students.</a:t>
            </a:r>
          </a:p>
          <a:p>
            <a:endParaRPr lang="en-US" dirty="0"/>
          </a:p>
          <a:p>
            <a:r>
              <a:rPr lang="en-US" dirty="0"/>
              <a:t>Would you agree with what’s on the slide? Anything I’m missing here?</a:t>
            </a:r>
          </a:p>
        </p:txBody>
      </p:sp>
      <p:sp>
        <p:nvSpPr>
          <p:cNvPr id="4" name="Slide Number Placeholder 3"/>
          <p:cNvSpPr>
            <a:spLocks noGrp="1"/>
          </p:cNvSpPr>
          <p:nvPr>
            <p:ph type="sldNum" sz="quarter" idx="5"/>
          </p:nvPr>
        </p:nvSpPr>
        <p:spPr/>
        <p:txBody>
          <a:bodyPr/>
          <a:lstStyle/>
          <a:p>
            <a:fld id="{1983A999-5E0E-42CA-8400-604AE921FF7C}" type="slidenum">
              <a:rPr lang="en-US" smtClean="0"/>
              <a:t>2</a:t>
            </a:fld>
            <a:endParaRPr lang="en-US"/>
          </a:p>
        </p:txBody>
      </p:sp>
    </p:spTree>
    <p:extLst>
      <p:ext uri="{BB962C8B-B14F-4D97-AF65-F5344CB8AC3E}">
        <p14:creationId xmlns:p14="http://schemas.microsoft.com/office/powerpoint/2010/main" val="21003312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we’ve seen, accountants work in all types of organizations. Several of these names should look familiar to you.</a:t>
            </a:r>
            <a:endParaRPr lang="en-US" dirty="0">
              <a:cs typeface="Calibri"/>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Presenter Tip: </a:t>
            </a:r>
            <a:r>
              <a:rPr lang="en-US" dirty="0"/>
              <a:t>Take a moment to highlight companies/industries specific to your state or area and explain how an accountant helps those companies. And add your own firm’s name above!</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State Tip: </a:t>
            </a:r>
            <a:r>
              <a:rPr lang="en-US" b="0" dirty="0"/>
              <a:t>Update the company </a:t>
            </a:r>
            <a:r>
              <a:rPr lang="en-US" dirty="0"/>
              <a:t>names</a:t>
            </a:r>
            <a:r>
              <a:rPr lang="en-US" b="0" dirty="0"/>
              <a:t> to highlight local start-ups, firms, etc.</a:t>
            </a:r>
            <a:endParaRPr lang="en-US" b="1" dirty="0"/>
          </a:p>
          <a:p>
            <a:endParaRPr lang="en-US" dirty="0"/>
          </a:p>
          <a:p>
            <a:r>
              <a:rPr lang="en-US" b="1" dirty="0"/>
              <a:t>Organizations listed above:</a:t>
            </a:r>
          </a:p>
          <a:p>
            <a:r>
              <a:rPr lang="en-US" b="1" dirty="0"/>
              <a:t>Start-Ups: </a:t>
            </a:r>
            <a:r>
              <a:rPr lang="en-US" dirty="0"/>
              <a:t>1047 Games, </a:t>
            </a:r>
            <a:r>
              <a:rPr lang="en-US" dirty="0" err="1"/>
              <a:t>Weav</a:t>
            </a:r>
            <a:r>
              <a:rPr lang="en-US" dirty="0"/>
              <a:t> (fintech startup), and </a:t>
            </a:r>
            <a:r>
              <a:rPr lang="en-US" dirty="0" err="1"/>
              <a:t>Symbrosia</a:t>
            </a:r>
            <a:r>
              <a:rPr lang="en-US" dirty="0"/>
              <a:t> (solving climate change) were all featured on Forbes 30 under 30</a:t>
            </a:r>
          </a:p>
          <a:p>
            <a:r>
              <a:rPr lang="en-US" b="1" dirty="0"/>
              <a:t>Nonprofits: </a:t>
            </a:r>
            <a:r>
              <a:rPr lang="en-US" dirty="0"/>
              <a:t>Habitat for Humanity, Smithsonian and World Central Kitchen</a:t>
            </a:r>
          </a:p>
          <a:p>
            <a:r>
              <a:rPr lang="en-US" b="1" dirty="0"/>
              <a:t>Companies of all Sizes: </a:t>
            </a:r>
            <a:r>
              <a:rPr lang="en-US" dirty="0"/>
              <a:t>Apple, Ikea, Bank of America, Zappos, </a:t>
            </a:r>
            <a:r>
              <a:rPr lang="en-US" dirty="0" err="1"/>
              <a:t>Everlight</a:t>
            </a:r>
            <a:r>
              <a:rPr lang="en-US" dirty="0"/>
              <a:t> Solar</a:t>
            </a:r>
            <a:endParaRPr lang="en-US" dirty="0">
              <a:cs typeface="Calibri"/>
            </a:endParaRPr>
          </a:p>
          <a:p>
            <a:r>
              <a:rPr lang="en-US" b="1" dirty="0"/>
              <a:t>Governments: </a:t>
            </a:r>
            <a:r>
              <a:rPr lang="en-US" dirty="0"/>
              <a:t>Along with City Governments, there’s the FBI, NASA, and Military</a:t>
            </a:r>
          </a:p>
          <a:p>
            <a:r>
              <a:rPr lang="en-US" b="1" dirty="0"/>
              <a:t>Sports &amp; Entertainment: </a:t>
            </a:r>
            <a:r>
              <a:rPr lang="en-US" dirty="0"/>
              <a:t>NFL, TikTok, Disney (and the new Disney+) and Netflix</a:t>
            </a:r>
          </a:p>
          <a:p>
            <a:r>
              <a:rPr lang="en-US" b="1" dirty="0"/>
              <a:t>Accounting &amp; Consulting Firms: </a:t>
            </a:r>
            <a:r>
              <a:rPr lang="en-US" dirty="0"/>
              <a:t>Local, Regional, National and International</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CE34D-CFF1-4FFE-815B-D050E7ED2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90083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9"/>
        <p:cNvGrpSpPr/>
        <p:nvPr/>
      </p:nvGrpSpPr>
      <p:grpSpPr>
        <a:xfrm>
          <a:off x="0" y="0"/>
          <a:ext cx="0" cy="0"/>
          <a:chOff x="0" y="0"/>
          <a:chExt cx="0" cy="0"/>
        </a:xfrm>
      </p:grpSpPr>
      <p:sp>
        <p:nvSpPr>
          <p:cNvPr id="3990" name="Google Shape;399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1" name="Google Shape;3991;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US" dirty="0"/>
              <a:t>These are just some of the job titles you could have as an accountant.</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b="1" dirty="0"/>
              <a:t>Presenter Tip: </a:t>
            </a:r>
            <a:r>
              <a:rPr lang="en-US" b="0" dirty="0"/>
              <a:t>Share some of the various job titles you have held throughout your career, highlighting the progression or path changes you have made.</a:t>
            </a:r>
            <a:endParaRPr b="1" dirty="0"/>
          </a:p>
        </p:txBody>
      </p:sp>
      <p:sp>
        <p:nvSpPr>
          <p:cNvPr id="3992" name="Google Shape;3992;p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578942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rPr>
              <a:t>While all CPAs are accountants, not all accountants are CPAs. CPAs are accountants who are certified. CPA stands for Certified Public Accountant. A CPA is a trusted adviser to individuals, businesses, and other organizations, helping each achieve their financial dreams and goals. Whether advising businesses on multi-million-dollar acquisitions, auditing companies’ 401K plans, or helping people investment for retirement, a CPA’s adherence to a strict code of ethics along with accounting and finance expertise allows the public to put their trust in CPAs.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rPr>
              <a:t>To become a CPA, they had to meet their state’s experience and education requirements and pass the CPA Exam.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08359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Earning potential:</a:t>
            </a:r>
            <a:r>
              <a:rPr lang="en-US" sz="1200"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Those who work with money bring home a good amount, too. </a:t>
            </a:r>
            <a:r>
              <a:rPr lang="en-US" sz="1200" b="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According to Robert Half, entry-level staff accountants in Minneapolis make an average of $63,828 per year. And once you gain experience, you can earn far more than that—we’re talking six, or even seven, figures!</a:t>
            </a:r>
            <a:r>
              <a:rPr lang="en-US" sz="1200" i="1" kern="1200" dirty="0">
                <a:solidFill>
                  <a:schemeClr val="tx1"/>
                </a:solidFill>
                <a:effectLst/>
                <a:latin typeface="+mn-lt"/>
                <a:ea typeface="+mn-ea"/>
                <a:cs typeface="+mn-cs"/>
              </a:rPr>
              <a:t> </a:t>
            </a:r>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Internal auditors</a:t>
            </a:r>
            <a:r>
              <a:rPr lang="en-US" sz="1200" kern="1200" dirty="0">
                <a:solidFill>
                  <a:schemeClr val="tx1"/>
                </a:solidFill>
                <a:effectLst/>
                <a:latin typeface="+mn-lt"/>
                <a:ea typeface="+mn-ea"/>
                <a:cs typeface="+mn-cs"/>
              </a:rPr>
              <a:t> provide an independent and objective assessment of how their company operates—ensuring employees follow procedures and their organization complies with laws. </a:t>
            </a: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Controllers</a:t>
            </a:r>
            <a:r>
              <a:rPr lang="en-US" sz="1200" kern="1200" dirty="0">
                <a:solidFill>
                  <a:schemeClr val="tx1"/>
                </a:solidFill>
                <a:effectLst/>
                <a:latin typeface="+mn-lt"/>
                <a:ea typeface="+mn-ea"/>
                <a:cs typeface="+mn-cs"/>
              </a:rPr>
              <a:t> oversee the accounting department, implement controls and internal audits across the entire company, as well as ensure financial plans align with organizational goals. </a:t>
            </a:r>
          </a:p>
          <a:p>
            <a:r>
              <a:rPr lang="en-US" sz="1200" b="1" kern="1200" dirty="0">
                <a:solidFill>
                  <a:schemeClr val="tx1"/>
                </a:solidFill>
                <a:effectLst/>
                <a:latin typeface="+mn-lt"/>
                <a:ea typeface="+mn-ea"/>
                <a:cs typeface="+mn-cs"/>
              </a:rPr>
              <a:t>Senior tax associates </a:t>
            </a:r>
            <a:r>
              <a:rPr lang="en-US" sz="1200" kern="1200" dirty="0">
                <a:solidFill>
                  <a:schemeClr val="tx1"/>
                </a:solidFill>
                <a:effectLst/>
                <a:latin typeface="+mn-lt"/>
                <a:ea typeface="+mn-ea"/>
                <a:cs typeface="+mn-cs"/>
              </a:rPr>
              <a:t>handle tax reporting, keep up with changes in tax law, identify areas for tax savings and advise their accounting firm’s clients on the tax implications of their proposed corporate strategies.</a:t>
            </a:r>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Financial analyst managers</a:t>
            </a:r>
            <a:r>
              <a:rPr lang="en-US" sz="1200" kern="1200" dirty="0">
                <a:solidFill>
                  <a:schemeClr val="tx1"/>
                </a:solidFill>
                <a:effectLst/>
                <a:latin typeface="+mn-lt"/>
                <a:ea typeface="+mn-ea"/>
                <a:cs typeface="+mn-cs"/>
              </a:rPr>
              <a:t> use current and historical financial data to forecast future revenues, compile complex financial reports and present their analyses and insights to management.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Forensic accountants</a:t>
            </a:r>
            <a:r>
              <a:rPr lang="en-US" sz="1200" kern="1200" dirty="0">
                <a:solidFill>
                  <a:schemeClr val="tx1"/>
                </a:solidFill>
                <a:effectLst/>
                <a:latin typeface="+mn-lt"/>
                <a:ea typeface="+mn-ea"/>
                <a:cs typeface="+mn-cs"/>
              </a:rPr>
              <a:t> investigate, audit and analyze financial records and accounts for evidence of fraud. They often provide expert testimony, present evidence and relay their conclusions in court. </a:t>
            </a:r>
          </a:p>
          <a:p>
            <a:r>
              <a:rPr lang="en-US" sz="1200" b="1" kern="1200" dirty="0">
                <a:solidFill>
                  <a:schemeClr val="tx1"/>
                </a:solidFill>
                <a:effectLst/>
                <a:latin typeface="+mn-lt"/>
                <a:ea typeface="+mn-ea"/>
                <a:cs typeface="+mn-cs"/>
              </a:rPr>
              <a:t>CFOs</a:t>
            </a:r>
            <a:r>
              <a:rPr lang="en-US" sz="1200" kern="1200" dirty="0">
                <a:solidFill>
                  <a:schemeClr val="tx1"/>
                </a:solidFill>
                <a:effectLst/>
                <a:latin typeface="+mn-lt"/>
                <a:ea typeface="+mn-ea"/>
                <a:cs typeface="+mn-cs"/>
              </a:rPr>
              <a:t> are the head of financial operations for an organization. They are responsible for its strategic direction, risk management and developing and monitoring control systems tied to assets. </a:t>
            </a:r>
          </a:p>
          <a:p>
            <a:endParaRPr lang="en-US" sz="1200" kern="1200" dirty="0">
              <a:solidFill>
                <a:schemeClr val="tx1"/>
              </a:solidFill>
              <a:effectLst/>
              <a:latin typeface="+mn-lt"/>
              <a:ea typeface="+mn-ea"/>
              <a:cs typeface="+mn-cs"/>
            </a:endParaRPr>
          </a:p>
          <a:p>
            <a:r>
              <a:rPr lang="en-US" sz="1200" dirty="0">
                <a:solidFill>
                  <a:schemeClr val="bg1"/>
                </a:solidFill>
              </a:rPr>
              <a:t>*Note that </a:t>
            </a:r>
            <a:r>
              <a:rPr lang="en-US" sz="1200" u="sng" dirty="0">
                <a:solidFill>
                  <a:schemeClr val="bg1"/>
                </a:solidFill>
              </a:rPr>
              <a:t>these are base salary ranges</a:t>
            </a:r>
            <a:r>
              <a:rPr lang="en-US" sz="1200" u="none" dirty="0">
                <a:solidFill>
                  <a:schemeClr val="bg1"/>
                </a:solidFill>
              </a:rPr>
              <a:t> for Minneapolis</a:t>
            </a:r>
            <a:r>
              <a:rPr lang="en-US" sz="1200" dirty="0">
                <a:solidFill>
                  <a:schemeClr val="bg1"/>
                </a:solidFill>
              </a:rPr>
              <a:t> and do not include potential bonuses or other company benefits.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56ECD42-1894-8A4D-9204-BE7F4E752B53}" type="slidenum">
              <a:rPr lang="en-US" smtClean="0"/>
              <a:t>23</a:t>
            </a:fld>
            <a:endParaRPr lang="en-US"/>
          </a:p>
        </p:txBody>
      </p:sp>
    </p:spTree>
    <p:extLst>
      <p:ext uri="{BB962C8B-B14F-4D97-AF65-F5344CB8AC3E}">
        <p14:creationId xmlns:p14="http://schemas.microsoft.com/office/powerpoint/2010/main" val="32847107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could accounting be right for you? </a:t>
            </a:r>
          </a:p>
          <a:p>
            <a:endParaRPr lang="en-US" dirty="0"/>
          </a:p>
          <a:p>
            <a:r>
              <a:rPr lang="en-US" sz="1200" dirty="0"/>
              <a:t>Do you want flexibility in your career? </a:t>
            </a:r>
          </a:p>
          <a:p>
            <a:r>
              <a:rPr lang="en-US" sz="1200" dirty="0"/>
              <a:t>Do you like puzzles?</a:t>
            </a:r>
          </a:p>
          <a:p>
            <a:r>
              <a:rPr lang="en-US" sz="1200" dirty="0"/>
              <a:t>Do you like technology?</a:t>
            </a:r>
          </a:p>
          <a:p>
            <a:r>
              <a:rPr lang="en-US" sz="1200" dirty="0"/>
              <a:t>Do you like working in teams?</a:t>
            </a:r>
          </a:p>
          <a:p>
            <a:r>
              <a:rPr lang="en-US" sz="1200" dirty="0"/>
              <a:t>Do you like helping people?</a:t>
            </a:r>
          </a:p>
          <a:p>
            <a:r>
              <a:rPr lang="en-US" sz="1200" dirty="0"/>
              <a:t>Do you like detective work?</a:t>
            </a:r>
          </a:p>
          <a:p>
            <a:endParaRPr lang="en-US" dirty="0"/>
          </a:p>
          <a:p>
            <a:endParaRPr lang="en-US" dirty="0"/>
          </a:p>
          <a:p>
            <a:r>
              <a:rPr lang="en-US" b="1" dirty="0"/>
              <a:t>Presenter Tip: </a:t>
            </a:r>
            <a:r>
              <a:rPr lang="en-US" dirty="0"/>
              <a:t>Make this part interactive and ask the students to raise their hand for each question they relate to.</a:t>
            </a:r>
          </a:p>
          <a:p>
            <a:endParaRPr lang="en-US" dirty="0"/>
          </a:p>
          <a:p>
            <a:r>
              <a:rPr lang="en-US" dirty="0"/>
              <a:t>If this sounds like you, explore accounting!</a:t>
            </a:r>
          </a:p>
        </p:txBody>
      </p:sp>
      <p:sp>
        <p:nvSpPr>
          <p:cNvPr id="4" name="Slide Number Placeholder 3"/>
          <p:cNvSpPr>
            <a:spLocks noGrp="1"/>
          </p:cNvSpPr>
          <p:nvPr>
            <p:ph type="sldNum" sz="quarter" idx="5"/>
          </p:nvPr>
        </p:nvSpPr>
        <p:spPr/>
        <p:txBody>
          <a:bodyPr/>
          <a:lstStyle/>
          <a:p>
            <a:fld id="{1983A999-5E0E-42CA-8400-604AE921FF7C}" type="slidenum">
              <a:rPr lang="en-US" smtClean="0"/>
              <a:t>24</a:t>
            </a:fld>
            <a:endParaRPr lang="en-US"/>
          </a:p>
        </p:txBody>
      </p:sp>
    </p:spTree>
    <p:extLst>
      <p:ext uri="{BB962C8B-B14F-4D97-AF65-F5344CB8AC3E}">
        <p14:creationId xmlns:p14="http://schemas.microsoft.com/office/powerpoint/2010/main" val="36910678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CE34D-CFF1-4FFE-815B-D050E7ED2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39630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Share these resources if students are interested in learning more about the accounting profession, or just financial aid in general.</a:t>
            </a:r>
          </a:p>
          <a:p>
            <a:endParaRPr lang="en-US" b="1" dirty="0"/>
          </a:p>
          <a:p>
            <a:r>
              <a:rPr lang="en-US" b="1" dirty="0"/>
              <a:t>MNCPA Scholars Program</a:t>
            </a:r>
          </a:p>
          <a:p>
            <a:r>
              <a:rPr lang="en-US" b="0" dirty="0"/>
              <a:t>This is a year-long mentor program for minority high school students interested in the CPA profession. Contact the MNCPA to learn more.</a:t>
            </a:r>
          </a:p>
          <a:p>
            <a:endParaRPr lang="en-US" b="0" dirty="0"/>
          </a:p>
          <a:p>
            <a:r>
              <a:rPr lang="en-US" b="1" dirty="0"/>
              <a:t>North Star Promise</a:t>
            </a:r>
          </a:p>
          <a:p>
            <a:r>
              <a:rPr lang="en-US" b="0" dirty="0"/>
              <a:t>Free college tuition with a family Adjusted Gross Income (AGI) below $80,000. See their website for more information and eligibility.</a:t>
            </a:r>
          </a:p>
          <a:p>
            <a:endParaRPr lang="en-US" b="0" dirty="0"/>
          </a:p>
          <a:p>
            <a:r>
              <a:rPr lang="en-US" b="1" dirty="0"/>
              <a:t>FAFSA help</a:t>
            </a:r>
          </a:p>
          <a:p>
            <a:r>
              <a:rPr lang="en-US" b="0" dirty="0"/>
              <a:t>Get help with the FAFSA form through College Possible or Achieve Twin Cities. One-on-one consultations are available.</a:t>
            </a:r>
          </a:p>
          <a:p>
            <a:endParaRPr lang="en-US" b="0" dirty="0"/>
          </a:p>
          <a:p>
            <a:r>
              <a:rPr lang="en-US" b="1" dirty="0"/>
              <a:t>MNCPA.org</a:t>
            </a:r>
          </a:p>
          <a:p>
            <a:r>
              <a:rPr lang="en-US" b="0" dirty="0"/>
              <a:t>Learn more about the CPA certification process and access more student resources, like scholarship listings.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CE34D-CFF1-4FFE-815B-D050E7ED2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2499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rPr>
              <a:t>Update this slide with your contact information as you close out the session. If you’re willing, suggest that students take down your information if they have any future questions.</a:t>
            </a:r>
            <a:endParaRPr lang="en-US" dirty="0"/>
          </a:p>
        </p:txBody>
      </p:sp>
      <p:sp>
        <p:nvSpPr>
          <p:cNvPr id="4" name="Slide Number Placeholder 3"/>
          <p:cNvSpPr>
            <a:spLocks noGrp="1"/>
          </p:cNvSpPr>
          <p:nvPr>
            <p:ph type="sldNum" sz="quarter" idx="5"/>
          </p:nvPr>
        </p:nvSpPr>
        <p:spPr/>
        <p:txBody>
          <a:bodyPr/>
          <a:lstStyle/>
          <a:p>
            <a:fld id="{E7CCE34D-CFF1-4FFE-815B-D050E7ED2DFD}" type="slidenum">
              <a:rPr lang="en-US" smtClean="0"/>
              <a:t>27</a:t>
            </a:fld>
            <a:endParaRPr lang="en-US"/>
          </a:p>
        </p:txBody>
      </p:sp>
    </p:spTree>
    <p:extLst>
      <p:ext uri="{BB962C8B-B14F-4D97-AF65-F5344CB8AC3E}">
        <p14:creationId xmlns:p14="http://schemas.microsoft.com/office/powerpoint/2010/main" val="9523179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25ACD-B5DE-F3C4-2B69-BC3B226D22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C710BD-BC04-634F-D0A4-11061F0E43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82BFD6-18AF-BFB9-046F-F25CA7264FA8}"/>
              </a:ext>
            </a:extLst>
          </p:cNvPr>
          <p:cNvSpPr>
            <a:spLocks noGrp="1"/>
          </p:cNvSpPr>
          <p:nvPr>
            <p:ph type="body" idx="1"/>
          </p:nvPr>
        </p:nvSpPr>
        <p:spPr/>
        <p:txBody>
          <a:bodyPr/>
          <a:lstStyle/>
          <a:p>
            <a:r>
              <a:rPr lang="en-US" sz="1800" dirty="0">
                <a:effectLst/>
                <a:latin typeface="Calibri" panose="020F0502020204030204" pitchFamily="34" charset="0"/>
              </a:rPr>
              <a:t>Optional: Take a group photo at the end of the presentation and send it to the MNCPA at membership@mncpa.org.</a:t>
            </a:r>
            <a:endParaRPr lang="en-US" sz="1800" dirty="0"/>
          </a:p>
        </p:txBody>
      </p:sp>
      <p:sp>
        <p:nvSpPr>
          <p:cNvPr id="4" name="Slide Number Placeholder 3">
            <a:extLst>
              <a:ext uri="{FF2B5EF4-FFF2-40B4-BE49-F238E27FC236}">
                <a16:creationId xmlns:a16="http://schemas.microsoft.com/office/drawing/2014/main" id="{15835057-BE59-79EA-6B2F-87A4D3260481}"/>
              </a:ext>
            </a:extLst>
          </p:cNvPr>
          <p:cNvSpPr>
            <a:spLocks noGrp="1"/>
          </p:cNvSpPr>
          <p:nvPr>
            <p:ph type="sldNum" sz="quarter" idx="5"/>
          </p:nvPr>
        </p:nvSpPr>
        <p:spPr/>
        <p:txBody>
          <a:bodyPr/>
          <a:lstStyle/>
          <a:p>
            <a:fld id="{E7CCE34D-CFF1-4FFE-815B-D050E7ED2DFD}" type="slidenum">
              <a:rPr lang="en-US" smtClean="0"/>
              <a:t>28</a:t>
            </a:fld>
            <a:endParaRPr lang="en-US"/>
          </a:p>
        </p:txBody>
      </p:sp>
    </p:spTree>
    <p:extLst>
      <p:ext uri="{BB962C8B-B14F-4D97-AF65-F5344CB8AC3E}">
        <p14:creationId xmlns:p14="http://schemas.microsoft.com/office/powerpoint/2010/main" val="6230906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 this slide and determine if you would like to add one or more activities to your presentation. Move or delete the remaining slides accordingly.]</a:t>
            </a:r>
          </a:p>
          <a:p>
            <a:endParaRPr lang="en-US" dirty="0"/>
          </a:p>
          <a:p>
            <a:r>
              <a:rPr lang="en-US" dirty="0"/>
              <a:t>If time permits, engage in an activity with the students. </a:t>
            </a:r>
          </a:p>
          <a:p>
            <a:endParaRPr lang="en-US" dirty="0"/>
          </a:p>
          <a:p>
            <a:r>
              <a:rPr lang="en-US" b="1" dirty="0"/>
              <a:t>Quiz: </a:t>
            </a:r>
            <a:r>
              <a:rPr lang="en-US" dirty="0"/>
              <a:t>Buzzfeed-style quiz from the CAQ. Students can complete and share their results. </a:t>
            </a:r>
          </a:p>
          <a:p>
            <a:r>
              <a:rPr lang="en-US" dirty="0"/>
              <a:t>Note: Students must be allowed to use cell phones.</a:t>
            </a:r>
          </a:p>
          <a:p>
            <a:endParaRPr lang="en-US" dirty="0"/>
          </a:p>
          <a:p>
            <a:r>
              <a:rPr lang="en-US" b="1" dirty="0"/>
              <a:t>Video: </a:t>
            </a:r>
            <a:r>
              <a:rPr lang="en-US" dirty="0"/>
              <a:t>Learn about the top 5 most interesting fields in accounting today.</a:t>
            </a:r>
          </a:p>
          <a:p>
            <a:endParaRPr lang="en-US" dirty="0"/>
          </a:p>
          <a:p>
            <a:r>
              <a:rPr lang="en-US" b="1" dirty="0"/>
              <a:t>Shark Tank: </a:t>
            </a:r>
            <a:r>
              <a:rPr lang="en-US" dirty="0"/>
              <a:t>Watch a Shark Tank clip of a pitch. The pitch will be one that wouldn’t generally be chosen. Students will advise what should be done to make the idea more profitable and something they </a:t>
            </a:r>
            <a:r>
              <a:rPr lang="en-US" i="1" dirty="0"/>
              <a:t>would</a:t>
            </a:r>
            <a:r>
              <a:rPr lang="en-US" i="0" dirty="0"/>
              <a:t> invest in.</a:t>
            </a:r>
          </a:p>
          <a:p>
            <a:endParaRPr lang="en-US" i="0" dirty="0"/>
          </a:p>
          <a:p>
            <a:r>
              <a:rPr lang="en-US" b="1" i="0" dirty="0"/>
              <a:t>Mapping Connections: </a:t>
            </a:r>
            <a:r>
              <a:rPr lang="en-US" b="0" i="0" dirty="0"/>
              <a:t>Students get into groups of 4-6 and draw a map on how an accounting team interacts with other business departments.</a:t>
            </a:r>
          </a:p>
          <a:p>
            <a:endParaRPr lang="en-US" b="0" i="0" dirty="0"/>
          </a:p>
          <a:p>
            <a:r>
              <a:rPr lang="en-US" b="1" i="0" dirty="0"/>
              <a:t>Forensic Accounting: </a:t>
            </a:r>
            <a:r>
              <a:rPr lang="en-US" b="0" i="0" dirty="0"/>
              <a:t>Students get into groups of 4-6 to investigate a potential fraudulent insurance claim from a business.</a:t>
            </a:r>
          </a:p>
          <a:p>
            <a:endParaRPr lang="en-US" b="1" i="0" dirty="0"/>
          </a:p>
          <a:p>
            <a:r>
              <a:rPr lang="en-US" b="1" i="0" dirty="0"/>
              <a:t>Mix and Match: </a:t>
            </a:r>
            <a:r>
              <a:rPr lang="en-US" b="0" i="0" dirty="0"/>
              <a:t>Students match the accounting definition to the correct word from a word bank.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CE34D-CFF1-4FFE-815B-D050E7ED2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4485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effectLst/>
                <a:latin typeface="Calibri" panose="020F0502020204030204" pitchFamily="34" charset="0"/>
                <a:ea typeface="Calibri" panose="020F0502020204030204" pitchFamily="34" charset="0"/>
                <a:cs typeface="Times New Roman" panose="02020603050405020304" pitchFamily="18" charset="0"/>
              </a:rPr>
              <a:t>Some of you might save your money, some might want to buy something new. Everyone uses money differently. Many adults also need help with money. Accountants help manage their money and make sure their business can be successful.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8380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is a </a:t>
            </a:r>
            <a:r>
              <a:rPr lang="en-US" dirty="0"/>
              <a:t>Buzzfeed style quiz from the CAQ. Students can complete the quiz and share their results.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CE34D-CFF1-4FFE-815B-D050E7ED2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4436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5 Most Interesting Fields (1:20 runtime)</a:t>
            </a:r>
          </a:p>
          <a:p>
            <a:pPr marL="0" indent="0">
              <a:buFont typeface="Arial" panose="020B0604020202020204" pitchFamily="34" charset="0"/>
              <a:buNone/>
            </a:pPr>
            <a:r>
              <a:rPr lang="en-US" b="0" dirty="0"/>
              <a:t>What are the hot topic fields in accounting today?</a:t>
            </a:r>
          </a:p>
        </p:txBody>
      </p:sp>
      <p:sp>
        <p:nvSpPr>
          <p:cNvPr id="4" name="Slide Number Placeholder 3"/>
          <p:cNvSpPr>
            <a:spLocks noGrp="1"/>
          </p:cNvSpPr>
          <p:nvPr>
            <p:ph type="sldNum" sz="quarter" idx="5"/>
          </p:nvPr>
        </p:nvSpPr>
        <p:spPr/>
        <p:txBody>
          <a:bodyPr/>
          <a:lstStyle/>
          <a:p>
            <a:fld id="{E7CCE34D-CFF1-4FFE-815B-D050E7ED2DFD}" type="slidenum">
              <a:rPr lang="en-US" smtClean="0"/>
              <a:t>31</a:t>
            </a:fld>
            <a:endParaRPr lang="en-US"/>
          </a:p>
        </p:txBody>
      </p:sp>
    </p:spTree>
    <p:extLst>
      <p:ext uri="{BB962C8B-B14F-4D97-AF65-F5344CB8AC3E}">
        <p14:creationId xmlns:p14="http://schemas.microsoft.com/office/powerpoint/2010/main" val="37181140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a:p>
            <a:pPr marL="171450" indent="-171450">
              <a:buFontTx/>
              <a:buChar char="-"/>
            </a:pPr>
            <a:r>
              <a:rPr lang="en-US" dirty="0"/>
              <a:t>This is an open-ended discussion activity to get students thinking about the elements of a business that accountants look at and report on. </a:t>
            </a:r>
          </a:p>
          <a:p>
            <a:pPr marL="171450" indent="-171450">
              <a:buFontTx/>
              <a:buChar char="-"/>
            </a:pPr>
            <a:r>
              <a:rPr lang="en-US" dirty="0"/>
              <a:t>Students will watch the first part of the video (details on run time on the next slide) and share their thoughts on how well the business will do. </a:t>
            </a:r>
          </a:p>
          <a:p>
            <a:pPr marL="171450" indent="-171450">
              <a:buFontTx/>
              <a:buChar char="-"/>
            </a:pPr>
            <a:r>
              <a:rPr lang="en-US" dirty="0"/>
              <a:t>Your job as the presenter is to ask the questions above and facilitate the discussion.</a:t>
            </a:r>
          </a:p>
          <a:p>
            <a:pPr marL="171450" indent="-171450">
              <a:buFontTx/>
              <a:buChar char="-"/>
            </a:pPr>
            <a:endParaRPr lang="en-US" dirty="0"/>
          </a:p>
          <a:p>
            <a:pPr marL="0" indent="0">
              <a:buFontTx/>
              <a:buNone/>
            </a:pPr>
            <a:r>
              <a:rPr lang="en-US" u="sng" dirty="0"/>
              <a:t>Suggested talking points:</a:t>
            </a:r>
          </a:p>
          <a:p>
            <a:pPr lvl="0">
              <a:lnSpc>
                <a:spcPct val="100000"/>
              </a:lnSpc>
            </a:pPr>
            <a:r>
              <a:rPr lang="en-US" sz="1200" b="1" i="0" dirty="0"/>
              <a:t>Profitability</a:t>
            </a:r>
            <a:r>
              <a:rPr lang="en-US" sz="1200" b="0" i="0" dirty="0"/>
              <a:t> </a:t>
            </a:r>
          </a:p>
          <a:p>
            <a:pPr lvl="0">
              <a:lnSpc>
                <a:spcPct val="100000"/>
              </a:lnSpc>
            </a:pPr>
            <a:r>
              <a:rPr lang="en-US" sz="1200" b="0" i="0" dirty="0"/>
              <a:t>A profitable business model can generate income to cover its costs</a:t>
            </a:r>
          </a:p>
          <a:p>
            <a:pPr lvl="0">
              <a:lnSpc>
                <a:spcPct val="100000"/>
              </a:lnSpc>
            </a:pPr>
            <a:r>
              <a:rPr lang="en-US" sz="1200" b="1" i="0" dirty="0"/>
              <a:t>Scalability </a:t>
            </a:r>
            <a:r>
              <a:rPr lang="en-US" sz="1200" b="0" i="0" dirty="0"/>
              <a:t> </a:t>
            </a:r>
          </a:p>
          <a:p>
            <a:pPr lvl="0">
              <a:lnSpc>
                <a:spcPct val="100000"/>
              </a:lnSpc>
            </a:pPr>
            <a:r>
              <a:rPr lang="en-US" sz="1200" b="0" i="0" dirty="0"/>
              <a:t>A scalable business model has the potential to multiply revenue with low cost. </a:t>
            </a:r>
            <a:endParaRPr lang="en-US" sz="1200" dirty="0"/>
          </a:p>
          <a:p>
            <a:pPr lvl="0">
              <a:lnSpc>
                <a:spcPct val="100000"/>
              </a:lnSpc>
            </a:pPr>
            <a:r>
              <a:rPr lang="en-US" sz="1200" b="1" i="0" dirty="0"/>
              <a:t>Repeatability </a:t>
            </a:r>
            <a:r>
              <a:rPr lang="en-US" sz="1200" b="0" i="0" dirty="0"/>
              <a:t> </a:t>
            </a:r>
          </a:p>
          <a:p>
            <a:pPr lvl="0">
              <a:lnSpc>
                <a:spcPct val="100000"/>
              </a:lnSpc>
            </a:pPr>
            <a:r>
              <a:rPr lang="en-US" sz="1200" b="0" i="0" dirty="0"/>
              <a:t>A repeatable business model can apply to new products and markets to generate growth. </a:t>
            </a:r>
          </a:p>
          <a:p>
            <a:pPr algn="l" rtl="0" fontAlgn="base"/>
            <a:r>
              <a:rPr lang="en-US" sz="1800" b="1" i="0" u="none" dirty="0">
                <a:solidFill>
                  <a:srgbClr val="D13438"/>
                </a:solidFill>
                <a:effectLst/>
                <a:latin typeface="ArialMT"/>
              </a:rPr>
              <a:t>Market issues</a:t>
            </a:r>
            <a:r>
              <a:rPr lang="en-US" sz="1800" b="0" i="0" u="none" dirty="0">
                <a:solidFill>
                  <a:srgbClr val="D13438"/>
                </a:solidFill>
                <a:effectLst/>
                <a:latin typeface="ArialMT"/>
              </a:rPr>
              <a:t> – if the business is set-up in a place where there is little or no market for their product or their service. This could be due to the market size being too small or the product being launched into the market at the wrong time. </a:t>
            </a:r>
            <a:r>
              <a:rPr lang="en-US" sz="1800" b="0" i="0" u="none" dirty="0">
                <a:solidFill>
                  <a:srgbClr val="585857"/>
                </a:solidFill>
                <a:effectLst/>
                <a:latin typeface="ArialMT"/>
              </a:rPr>
              <a:t> </a:t>
            </a:r>
          </a:p>
          <a:p>
            <a:pPr algn="l" rtl="0" fontAlgn="base"/>
            <a:r>
              <a:rPr lang="en-US" sz="1800" b="1" i="0" u="none" dirty="0">
                <a:solidFill>
                  <a:srgbClr val="D13438"/>
                </a:solidFill>
                <a:effectLst/>
                <a:latin typeface="ArialMT"/>
              </a:rPr>
              <a:t>Product issues</a:t>
            </a:r>
            <a:r>
              <a:rPr lang="en-US" sz="1800" b="0" i="0" u="none" dirty="0">
                <a:solidFill>
                  <a:srgbClr val="D13438"/>
                </a:solidFill>
                <a:effectLst/>
                <a:latin typeface="ArialMT"/>
              </a:rPr>
              <a:t> – the business may fail to develop a product or service that meets the needs of the market. Sufficient planning needs to be done prior to the launch of a product or service to reducer the likelihood of failure.</a:t>
            </a:r>
            <a:r>
              <a:rPr lang="en-US" sz="1800" b="0" i="0" u="none" dirty="0">
                <a:solidFill>
                  <a:srgbClr val="585857"/>
                </a:solidFill>
                <a:effectLst/>
                <a:latin typeface="ArialMT"/>
              </a:rPr>
              <a:t> </a:t>
            </a:r>
          </a:p>
          <a:p>
            <a:pPr algn="l" rtl="0" fontAlgn="base"/>
            <a:r>
              <a:rPr lang="en-US" sz="1800" b="1" i="0" u="none" dirty="0">
                <a:solidFill>
                  <a:srgbClr val="D13438"/>
                </a:solidFill>
                <a:effectLst/>
                <a:latin typeface="ArialMT"/>
              </a:rPr>
              <a:t>Poor cash flow</a:t>
            </a:r>
            <a:r>
              <a:rPr lang="en-US" sz="1800" b="0" i="0" u="none" dirty="0">
                <a:solidFill>
                  <a:srgbClr val="D13438"/>
                </a:solidFill>
                <a:effectLst/>
                <a:latin typeface="ArialMT"/>
              </a:rPr>
              <a:t> – a business may fail due to insufficient cash in the business. Management need to plan and manage cash flow effectively and accelerate and brake on the speed of business progression whilst paying attention to the availability of cash in the business.</a:t>
            </a:r>
            <a:r>
              <a:rPr lang="en-US" sz="1800" b="0" i="0" u="none" dirty="0">
                <a:solidFill>
                  <a:srgbClr val="585857"/>
                </a:solidFill>
                <a:effectLst/>
                <a:latin typeface="ArialMT"/>
              </a:rPr>
              <a:t> </a:t>
            </a:r>
          </a:p>
          <a:p>
            <a:pPr algn="l" rtl="0" fontAlgn="base"/>
            <a:endParaRPr lang="en-US" sz="1800" b="0" i="0" u="none" dirty="0">
              <a:solidFill>
                <a:srgbClr val="000000"/>
              </a:solidFill>
              <a:effectLst/>
              <a:latin typeface="ArialMT"/>
            </a:endParaRPr>
          </a:p>
          <a:p>
            <a:pPr lvl="0">
              <a:lnSpc>
                <a:spcPct val="100000"/>
              </a:lnSpc>
            </a:pPr>
            <a:endParaRPr lang="en-US" sz="1200" dirty="0"/>
          </a:p>
          <a:p>
            <a:pPr lvl="0">
              <a:lnSpc>
                <a:spcPct val="100000"/>
              </a:lnSpc>
            </a:pPr>
            <a:endParaRPr lang="en-US" sz="1200"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E7CCE34D-CFF1-4FFE-815B-D050E7ED2DFD}" type="slidenum">
              <a:rPr lang="en-US" smtClean="0"/>
              <a:t>32</a:t>
            </a:fld>
            <a:endParaRPr lang="en-US"/>
          </a:p>
        </p:txBody>
      </p:sp>
    </p:spTree>
    <p:extLst>
      <p:ext uri="{BB962C8B-B14F-4D97-AF65-F5344CB8AC3E}">
        <p14:creationId xmlns:p14="http://schemas.microsoft.com/office/powerpoint/2010/main" val="40270734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FFFFFF"/>
                </a:solidFill>
                <a:effectLst/>
                <a:latin typeface="-apple-system"/>
              </a:rPr>
              <a:t>The product pitched in this episode is Scrub Daddy, which is now somewhat of a household name. Don't be surprised if the students know it. </a:t>
            </a:r>
            <a:r>
              <a:rPr lang="en-US" dirty="0"/>
              <a:t>They can still have ideas on how to improve the pitch/ business. </a:t>
            </a:r>
          </a:p>
          <a:p>
            <a:pPr marL="171450" indent="-171450">
              <a:buFont typeface="Arial" panose="020B0604020202020204" pitchFamily="34" charset="0"/>
              <a:buChar char="•"/>
            </a:pPr>
            <a:r>
              <a:rPr lang="en-US" dirty="0"/>
              <a:t>Stop the video before the “Sharks” start asking their questions (2:02 “I have never seen a live infomercial!”) </a:t>
            </a:r>
          </a:p>
          <a:p>
            <a:pPr marL="171450" indent="-171450">
              <a:buFont typeface="Arial" panose="020B0604020202020204" pitchFamily="34" charset="0"/>
              <a:buChar char="•"/>
            </a:pPr>
            <a:r>
              <a:rPr lang="en-US" dirty="0"/>
              <a:t>Use this pause to return to slide 3 and ask the questions.</a:t>
            </a:r>
          </a:p>
          <a:p>
            <a:pPr marL="171450" indent="-171450">
              <a:buFont typeface="Arial" panose="020B0604020202020204" pitchFamily="34" charset="0"/>
              <a:buChar char="•"/>
            </a:pPr>
            <a:r>
              <a:rPr lang="en-US" dirty="0"/>
              <a:t>If time allows, following your conversation with the students, continue the video to see what the Sharks decide. Spoiler Alert: This ends in a bidding war!</a:t>
            </a:r>
          </a:p>
        </p:txBody>
      </p:sp>
      <p:sp>
        <p:nvSpPr>
          <p:cNvPr id="4" name="Slide Number Placeholder 3"/>
          <p:cNvSpPr>
            <a:spLocks noGrp="1"/>
          </p:cNvSpPr>
          <p:nvPr>
            <p:ph type="sldNum" sz="quarter" idx="5"/>
          </p:nvPr>
        </p:nvSpPr>
        <p:spPr/>
        <p:txBody>
          <a:bodyPr/>
          <a:lstStyle/>
          <a:p>
            <a:fld id="{E7CCE34D-CFF1-4FFE-815B-D050E7ED2DFD}" type="slidenum">
              <a:rPr lang="en-US" smtClean="0"/>
              <a:t>33</a:t>
            </a:fld>
            <a:endParaRPr lang="en-US"/>
          </a:p>
        </p:txBody>
      </p:sp>
    </p:spTree>
    <p:extLst>
      <p:ext uri="{BB962C8B-B14F-4D97-AF65-F5344CB8AC3E}">
        <p14:creationId xmlns:p14="http://schemas.microsoft.com/office/powerpoint/2010/main" val="13214604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Split students into groups of 4-6.</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Hand out paper and markers to each group.</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Read prompt on the “Mapping Connections” 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CE34D-CFF1-4FFE-815B-D050E7ED2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98736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Split students into groups of 4-6.</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Hand out “Forensic Accounting” sheet to students.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Read prompt and discuss.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CE34D-CFF1-4FFE-815B-D050E7ED2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73814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Hand out “Mix and Match” sheet to each student.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Read the accounting definitions and help students match them to a word from the word bank.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CE34D-CFF1-4FFE-815B-D050E7ED2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596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time to introduce yourself and share your story! The bullet points are available as prompts to share why you chose accounting and your journey thus far. </a:t>
            </a:r>
          </a:p>
          <a:p>
            <a:endParaRPr lang="en-US" dirty="0"/>
          </a:p>
          <a:p>
            <a:r>
              <a:rPr lang="en-US" b="1" dirty="0"/>
              <a:t>**Update this slide with picture(s) of yourself, name, title, company and bulleted information you would like to share. </a:t>
            </a:r>
          </a:p>
          <a:p>
            <a:r>
              <a:rPr lang="en-US" b="1" dirty="0"/>
              <a:t>Presenter Tip: </a:t>
            </a:r>
            <a:r>
              <a:rPr lang="en-US" sz="1800" b="0" dirty="0">
                <a:solidFill>
                  <a:srgbClr val="2F5496"/>
                </a:solidFill>
                <a:effectLst/>
                <a:latin typeface="Calibri" panose="020F0502020204030204" pitchFamily="34" charset="0"/>
              </a:rPr>
              <a:t>Use this slide to i</a:t>
            </a:r>
            <a:r>
              <a:rPr lang="en-US" sz="1800" b="0" dirty="0">
                <a:solidFill>
                  <a:srgbClr val="2F5496"/>
                </a:solidFill>
                <a:effectLst/>
                <a:latin typeface="Calibri" panose="020F0502020204030204" pitchFamily="34" charset="0"/>
                <a:ea typeface="Times New Roman" panose="02020603050405020304" pitchFamily="18" charset="0"/>
              </a:rPr>
              <a:t>n</a:t>
            </a:r>
            <a:r>
              <a:rPr lang="en-US" sz="1800" dirty="0">
                <a:solidFill>
                  <a:srgbClr val="2F5496"/>
                </a:solidFill>
                <a:effectLst/>
                <a:latin typeface="Calibri" panose="020F0502020204030204" pitchFamily="34" charset="0"/>
                <a:ea typeface="Times New Roman" panose="02020603050405020304" pitchFamily="18" charset="0"/>
              </a:rPr>
              <a:t>clude fun photos of your life (versus a headshot). This gives students a better glimpse into your life, and it will make your introduction more engaging and fun. </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5189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put yourself in your audience’s shoes. Think about your high school self. What did you want to be then and, if you changed course to accounting, why? What did you do in high school that may have prepared you for where you are today? What can the students expect when they get to college?</a:t>
            </a:r>
          </a:p>
          <a:p>
            <a:endParaRPr lang="en-US" dirty="0"/>
          </a:p>
          <a:p>
            <a:r>
              <a:rPr lang="en-US" b="1" dirty="0"/>
              <a:t>**Update this slide with picture(s) of yourself, and tips on what students can do now to start preparing for their future. </a:t>
            </a:r>
          </a:p>
          <a:p>
            <a:r>
              <a:rPr lang="en-US" b="1" dirty="0"/>
              <a:t>Presenter Tip: </a:t>
            </a:r>
            <a:r>
              <a:rPr lang="en-US" sz="1800" b="0" dirty="0">
                <a:solidFill>
                  <a:srgbClr val="2F5496"/>
                </a:solidFill>
                <a:effectLst/>
                <a:latin typeface="Calibri" panose="020F0502020204030204" pitchFamily="34" charset="0"/>
              </a:rPr>
              <a:t>Use this slide to i</a:t>
            </a:r>
            <a:r>
              <a:rPr lang="en-US" sz="1800" b="0" dirty="0">
                <a:solidFill>
                  <a:srgbClr val="2F5496"/>
                </a:solidFill>
                <a:effectLst/>
                <a:latin typeface="Calibri" panose="020F0502020204030204" pitchFamily="34" charset="0"/>
                <a:ea typeface="Times New Roman" panose="02020603050405020304" pitchFamily="18" charset="0"/>
              </a:rPr>
              <a:t>n</a:t>
            </a:r>
            <a:r>
              <a:rPr lang="en-US" sz="1800" dirty="0">
                <a:solidFill>
                  <a:srgbClr val="2F5496"/>
                </a:solidFill>
                <a:effectLst/>
                <a:latin typeface="Calibri" panose="020F0502020204030204" pitchFamily="34" charset="0"/>
                <a:ea typeface="Times New Roman" panose="02020603050405020304" pitchFamily="18" charset="0"/>
              </a:rPr>
              <a:t>clude fun photos of your life (versus a headshot). This gives students a better glimpse into your life, and it will make your introduction more engaging and fun. </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4207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effectLst/>
                <a:latin typeface="-apple-system"/>
              </a:rPr>
              <a:t>(Optional Activity) Now that you know a bit about me, let me find out a bit about you!</a:t>
            </a:r>
          </a:p>
          <a:p>
            <a:endParaRPr lang="en-US" dirty="0"/>
          </a:p>
          <a:p>
            <a:r>
              <a:rPr lang="en-US" dirty="0"/>
              <a:t>Ask students to choose any 5 skills from the grid on the next slide. Give them 2-3 minutes to note it down in their notebook. </a:t>
            </a:r>
          </a:p>
          <a:p>
            <a:r>
              <a:rPr lang="en-US" dirty="0"/>
              <a:t>Call on 2-3 students and get a few responses. Make sure to applaud the student for choosing those skills. </a:t>
            </a:r>
          </a:p>
          <a:p>
            <a:endParaRPr lang="en-US" dirty="0"/>
          </a:p>
          <a:p>
            <a:r>
              <a:rPr lang="en-US" sz="1200" dirty="0">
                <a:effectLst/>
                <a:latin typeface="Calibri" panose="020F0502020204030204" pitchFamily="34" charset="0"/>
                <a:ea typeface="Calibri" panose="020F0502020204030204" pitchFamily="34" charset="0"/>
                <a:cs typeface="Times New Roman" panose="02020603050405020304" pitchFamily="18" charset="0"/>
              </a:rPr>
              <a:t>Now connect one of the skills they chose to how that skill can help make them as a good accountant. </a:t>
            </a:r>
          </a:p>
          <a:p>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b="1" dirty="0">
                <a:effectLst/>
                <a:latin typeface="Calibri" panose="020F0502020204030204" pitchFamily="34" charset="0"/>
                <a:ea typeface="Calibri" panose="020F0502020204030204" pitchFamily="34" charset="0"/>
                <a:cs typeface="Times New Roman" panose="02020603050405020304" pitchFamily="18" charset="0"/>
              </a:rPr>
              <a:t>Example: Compassion is such a strong skill to have to be a good accountant. We work with different clients all the time and understanding their situation and providing them the right help is crucial. (Follow by giving an example from your work.)</a:t>
            </a:r>
            <a:endParaRPr lang="en-US" b="1" dirty="0"/>
          </a:p>
          <a:p>
            <a:endParaRPr lang="en-US" dirty="0"/>
          </a:p>
        </p:txBody>
      </p:sp>
      <p:sp>
        <p:nvSpPr>
          <p:cNvPr id="4" name="Slide Number Placeholder 3"/>
          <p:cNvSpPr>
            <a:spLocks noGrp="1"/>
          </p:cNvSpPr>
          <p:nvPr>
            <p:ph type="sldNum" sz="quarter" idx="5"/>
          </p:nvPr>
        </p:nvSpPr>
        <p:spPr/>
        <p:txBody>
          <a:bodyPr/>
          <a:lstStyle/>
          <a:p>
            <a:fld id="{E7CCE34D-CFF1-4FFE-815B-D050E7ED2DFD}" type="slidenum">
              <a:rPr lang="en-US" smtClean="0"/>
              <a:t>6</a:t>
            </a:fld>
            <a:endParaRPr lang="en-US"/>
          </a:p>
        </p:txBody>
      </p:sp>
    </p:spTree>
    <p:extLst>
      <p:ext uri="{BB962C8B-B14F-4D97-AF65-F5344CB8AC3E}">
        <p14:creationId xmlns:p14="http://schemas.microsoft.com/office/powerpoint/2010/main" val="19990097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Tip: </a:t>
            </a:r>
            <a:r>
              <a:rPr lang="en-US" dirty="0"/>
              <a:t>Prepare 2-3 concrete examples for a few of these skills in advance. Select skills that reflect the work you do. </a:t>
            </a:r>
          </a:p>
          <a:p>
            <a:endParaRPr lang="en-US" dirty="0"/>
          </a:p>
          <a:p>
            <a:r>
              <a:rPr lang="en-US" dirty="0"/>
              <a:t>Example: </a:t>
            </a:r>
            <a:r>
              <a:rPr lang="en-US" b="1" dirty="0"/>
              <a:t>Collaborative abilities: </a:t>
            </a:r>
            <a:r>
              <a:rPr lang="en-US" dirty="0"/>
              <a:t>As an accountant/CPA I work with multiple clients and manage 2-3 people in my team. Example: I was working on ABC project. It was good to have a team that had different ideas to help the client. We did XYZ. </a:t>
            </a:r>
          </a:p>
        </p:txBody>
      </p:sp>
      <p:sp>
        <p:nvSpPr>
          <p:cNvPr id="4" name="Slide Number Placeholder 3"/>
          <p:cNvSpPr>
            <a:spLocks noGrp="1"/>
          </p:cNvSpPr>
          <p:nvPr>
            <p:ph type="sldNum" sz="quarter" idx="5"/>
          </p:nvPr>
        </p:nvSpPr>
        <p:spPr/>
        <p:txBody>
          <a:bodyPr/>
          <a:lstStyle/>
          <a:p>
            <a:fld id="{E7CCE34D-CFF1-4FFE-815B-D050E7ED2DFD}" type="slidenum">
              <a:rPr lang="en-US" smtClean="0"/>
              <a:t>7</a:t>
            </a:fld>
            <a:endParaRPr lang="en-US"/>
          </a:p>
        </p:txBody>
      </p:sp>
    </p:spTree>
    <p:extLst>
      <p:ext uri="{BB962C8B-B14F-4D97-AF65-F5344CB8AC3E}">
        <p14:creationId xmlns:p14="http://schemas.microsoft.com/office/powerpoint/2010/main" val="946512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rPr>
              <a:t>So let me ask you this. Have you thought about what are you looking for in a future career? &lt;ask the students&gt;</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If they answer: What if I told you that you could do all of that with accounting?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If they don’t answer, ask: </a:t>
            </a:r>
            <a:r>
              <a:rPr lang="en-US" sz="1800" dirty="0">
                <a:effectLst/>
                <a:latin typeface="Calibri" panose="020F0502020204030204" pitchFamily="34" charset="0"/>
                <a:ea typeface="Calibri" panose="020F0502020204030204" pitchFamily="34" charset="0"/>
                <a:cs typeface="Times New Roman" panose="02020603050405020304" pitchFamily="18" charset="0"/>
              </a:rPr>
              <a:t>Who has the coolest job in your family?... Why?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Presenter Tip: </a:t>
            </a:r>
            <a:r>
              <a:rPr lang="en-US" sz="1800" b="0" dirty="0">
                <a:effectLst/>
                <a:latin typeface="Calibri" panose="020F0502020204030204" pitchFamily="34" charset="0"/>
                <a:ea typeface="Calibri" panose="020F0502020204030204" pitchFamily="34" charset="0"/>
                <a:cs typeface="Times New Roman" panose="02020603050405020304" pitchFamily="18" charset="0"/>
              </a:rPr>
              <a:t>A student might answer here that they are interested in becoming an artist, or something unrelated to business or accounting. No matter the career a student may say they want to pursue, point out how a background in accounting can help them. For example, as an artist you want to make sure that you’re bringing in more money than you’re spending on supplies in order to continue pursuing your passion. Learning about accounting and how businesses work will help you succeed in your career.</a:t>
            </a:r>
          </a:p>
        </p:txBody>
      </p:sp>
      <p:sp>
        <p:nvSpPr>
          <p:cNvPr id="4" name="Slide Number Placeholder 3"/>
          <p:cNvSpPr>
            <a:spLocks noGrp="1"/>
          </p:cNvSpPr>
          <p:nvPr>
            <p:ph type="sldNum" sz="quarter" idx="5"/>
          </p:nvPr>
        </p:nvSpPr>
        <p:spPr/>
        <p:txBody>
          <a:bodyPr/>
          <a:lstStyle/>
          <a:p>
            <a:fld id="{E7CCE34D-CFF1-4FFE-815B-D050E7ED2DFD}" type="slidenum">
              <a:rPr lang="en-US" smtClean="0"/>
              <a:t>8</a:t>
            </a:fld>
            <a:endParaRPr lang="en-US"/>
          </a:p>
        </p:txBody>
      </p:sp>
    </p:spTree>
    <p:extLst>
      <p:ext uri="{BB962C8B-B14F-4D97-AF65-F5344CB8AC3E}">
        <p14:creationId xmlns:p14="http://schemas.microsoft.com/office/powerpoint/2010/main" val="4022467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Whether you’re interested in making money, owning a business, traveling, or making an impact in the world, Accounting can give you that and more! Let’s explore a few of these. Where would you like to start?</a:t>
            </a:r>
          </a:p>
          <a:p>
            <a:endParaRPr lang="en-US" dirty="0"/>
          </a:p>
          <a:p>
            <a:r>
              <a:rPr lang="en-US" b="1" dirty="0"/>
              <a:t>Presenter Tip: </a:t>
            </a:r>
            <a:r>
              <a:rPr lang="en-US" b="0" dirty="0"/>
              <a:t>C</a:t>
            </a:r>
            <a:r>
              <a:rPr lang="en-US" sz="1800" dirty="0">
                <a:effectLst/>
                <a:latin typeface="Calibri" panose="020F0502020204030204" pitchFamily="34" charset="0"/>
                <a:ea typeface="Calibri" panose="020F0502020204030204" pitchFamily="34" charset="0"/>
              </a:rPr>
              <a:t>lick on an icon to advance to that slide and learn more. From there, click on the back arrow to take you to back to this slide, where you can choose another option. When you’re ready to advance the presentation, click the forward arrow above.</a:t>
            </a:r>
            <a:endParaRPr lang="en-US" b="1" dirty="0"/>
          </a:p>
        </p:txBody>
      </p:sp>
      <p:sp>
        <p:nvSpPr>
          <p:cNvPr id="4" name="Slide Number Placeholder 3"/>
          <p:cNvSpPr>
            <a:spLocks noGrp="1"/>
          </p:cNvSpPr>
          <p:nvPr>
            <p:ph type="sldNum" sz="quarter" idx="5"/>
          </p:nvPr>
        </p:nvSpPr>
        <p:spPr/>
        <p:txBody>
          <a:bodyPr/>
          <a:lstStyle/>
          <a:p>
            <a:fld id="{1983A999-5E0E-42CA-8400-604AE921FF7C}" type="slidenum">
              <a:rPr lang="en-US" smtClean="0"/>
              <a:t>9</a:t>
            </a:fld>
            <a:endParaRPr lang="en-US"/>
          </a:p>
        </p:txBody>
      </p:sp>
    </p:spTree>
    <p:extLst>
      <p:ext uri="{BB962C8B-B14F-4D97-AF65-F5344CB8AC3E}">
        <p14:creationId xmlns:p14="http://schemas.microsoft.com/office/powerpoint/2010/main" val="2816993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E68F591-F3C7-4872-BBA0-0693794F4F11}"/>
              </a:ext>
            </a:extLst>
          </p:cNvPr>
          <p:cNvSpPr>
            <a:spLocks noGrp="1"/>
          </p:cNvSpPr>
          <p:nvPr>
            <p:ph type="ctrTitle" hasCustomPrompt="1"/>
          </p:nvPr>
        </p:nvSpPr>
        <p:spPr>
          <a:xfrm>
            <a:off x="7999414" y="1051551"/>
            <a:ext cx="3565524" cy="2384898"/>
          </a:xfrm>
        </p:spPr>
        <p:txBody>
          <a:bodyPr anchor="b" anchorCtr="0">
            <a:noAutofit/>
          </a:bodyPr>
          <a:lstStyle/>
          <a:p>
            <a:r>
              <a:rPr lang="en-US" sz="4800" dirty="0"/>
              <a:t>3DFloat</a:t>
            </a:r>
          </a:p>
        </p:txBody>
      </p:sp>
      <p:sp>
        <p:nvSpPr>
          <p:cNvPr id="14" name="Picture Placeholder 13">
            <a:extLst>
              <a:ext uri="{FF2B5EF4-FFF2-40B4-BE49-F238E27FC236}">
                <a16:creationId xmlns:a16="http://schemas.microsoft.com/office/drawing/2014/main" id="{967766A8-18D5-4391-8DB7-7BFF6427636C}"/>
              </a:ext>
            </a:extLst>
          </p:cNvPr>
          <p:cNvSpPr>
            <a:spLocks noGrp="1"/>
          </p:cNvSpPr>
          <p:nvPr>
            <p:ph type="pic" sz="quarter" idx="13"/>
          </p:nvPr>
        </p:nvSpPr>
        <p:spPr>
          <a:xfrm>
            <a:off x="0" y="0"/>
            <a:ext cx="7452360" cy="6858000"/>
          </a:xfrm>
          <a:solidFill>
            <a:schemeClr val="accent5"/>
          </a:solidFill>
        </p:spPr>
        <p:txBody>
          <a:bodyPr>
            <a:noAutofit/>
          </a:bodyPr>
          <a:lstStyle/>
          <a:p>
            <a:r>
              <a:rPr lang="en-US"/>
              <a:t>Click icon to add picture</a:t>
            </a:r>
          </a:p>
        </p:txBody>
      </p:sp>
      <p:sp>
        <p:nvSpPr>
          <p:cNvPr id="8" name="Oval 7">
            <a:extLst>
              <a:ext uri="{FF2B5EF4-FFF2-40B4-BE49-F238E27FC236}">
                <a16:creationId xmlns:a16="http://schemas.microsoft.com/office/drawing/2014/main" id="{938AD48E-7D67-4BE9-97B6-DB64DE5253B9}"/>
              </a:ext>
              <a:ext uri="{C183D7F6-B498-43B3-948B-1728B52AA6E4}">
                <adec:decorative xmlns:adec="http://schemas.microsoft.com/office/drawing/2017/decorative" val="1"/>
              </a:ext>
            </a:extLst>
          </p:cNvPr>
          <p:cNvSpPr>
            <a:spLocks noChangeAspect="1"/>
          </p:cNvSpPr>
          <p:nvPr userDrawn="1"/>
        </p:nvSpPr>
        <p:spPr>
          <a:xfrm>
            <a:off x="7999413" y="445272"/>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9" name="Group 8">
            <a:extLst>
              <a:ext uri="{FF2B5EF4-FFF2-40B4-BE49-F238E27FC236}">
                <a16:creationId xmlns:a16="http://schemas.microsoft.com/office/drawing/2014/main" id="{EB6FF8E2-165B-49EB-8120-14190F9491BC}"/>
              </a:ext>
              <a:ext uri="{C183D7F6-B498-43B3-948B-1728B52AA6E4}">
                <adec:decorative xmlns:adec="http://schemas.microsoft.com/office/drawing/2017/decorative" val="1"/>
              </a:ext>
            </a:extLst>
          </p:cNvPr>
          <p:cNvGrpSpPr/>
          <p:nvPr userDrawn="1"/>
        </p:nvGrpSpPr>
        <p:grpSpPr>
          <a:xfrm rot="5400000">
            <a:off x="10915300" y="5534727"/>
            <a:ext cx="667802" cy="631474"/>
            <a:chOff x="10478914" y="1506691"/>
            <a:chExt cx="667802" cy="631474"/>
          </a:xfrm>
        </p:grpSpPr>
        <p:sp>
          <p:nvSpPr>
            <p:cNvPr id="10" name="Freeform: Shape 9">
              <a:extLst>
                <a:ext uri="{FF2B5EF4-FFF2-40B4-BE49-F238E27FC236}">
                  <a16:creationId xmlns:a16="http://schemas.microsoft.com/office/drawing/2014/main" id="{79B763A7-EE7D-4306-8306-01E8C86E6350}"/>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a:extLst>
                <a:ext uri="{FF2B5EF4-FFF2-40B4-BE49-F238E27FC236}">
                  <a16:creationId xmlns:a16="http://schemas.microsoft.com/office/drawing/2014/main" id="{4B3A935F-6844-4FCE-B0AE-5492715A58F1}"/>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 name="Text Placeholder 2">
            <a:extLst>
              <a:ext uri="{FF2B5EF4-FFF2-40B4-BE49-F238E27FC236}">
                <a16:creationId xmlns:a16="http://schemas.microsoft.com/office/drawing/2014/main" id="{5B16EB97-6E8A-4B50-8701-7CB158044DCA}"/>
              </a:ext>
            </a:extLst>
          </p:cNvPr>
          <p:cNvSpPr>
            <a:spLocks noGrp="1"/>
          </p:cNvSpPr>
          <p:nvPr>
            <p:ph type="body" sz="quarter" idx="14"/>
          </p:nvPr>
        </p:nvSpPr>
        <p:spPr>
          <a:xfrm>
            <a:off x="7999413" y="3568700"/>
            <a:ext cx="3565524" cy="1731963"/>
          </a:xfrm>
        </p:spPr>
        <p:txBody>
          <a:bodyPr>
            <a:noAutofit/>
          </a:bodyPr>
          <a:lstStyle>
            <a:lvl1pPr>
              <a:buNone/>
              <a:defRPr sz="2000"/>
            </a:lvl1pPr>
            <a:lvl2pPr>
              <a:buNone/>
              <a:defRPr sz="2000"/>
            </a:lvl2pPr>
            <a:lvl3pPr>
              <a:buNone/>
              <a:defRPr sz="2000"/>
            </a:lvl3pPr>
            <a:lvl4pPr>
              <a:buNone/>
              <a:defRPr sz="2000"/>
            </a:lvl4pPr>
            <a:lvl5pPr>
              <a:buNone/>
              <a:defRPr sz="2000"/>
            </a:lvl5pPr>
          </a:lstStyle>
          <a:p>
            <a:pPr lvl="0"/>
            <a:r>
              <a:rPr lang="en-US"/>
              <a:t>Click to edit Master text styles</a:t>
            </a:r>
          </a:p>
        </p:txBody>
      </p:sp>
    </p:spTree>
    <p:extLst>
      <p:ext uri="{BB962C8B-B14F-4D97-AF65-F5344CB8AC3E}">
        <p14:creationId xmlns:p14="http://schemas.microsoft.com/office/powerpoint/2010/main" val="600948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Content 3 column">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p:nvPr/>
        </p:nvGrpSpPr>
        <p:grpSpPr>
          <a:xfrm>
            <a:off x="137931" y="5260967"/>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9" name="Freeform: Shape 18">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ChangeAspect="1"/>
          </p:cNvSpPr>
          <p:nvPr/>
        </p:nvSpPr>
        <p:spPr>
          <a:xfrm rot="2700000">
            <a:off x="10834944" y="17126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p:nvPr/>
        </p:nvSpPr>
        <p:spPr>
          <a:xfrm rot="8100000">
            <a:off x="10849344" y="51834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itle 1">
            <a:extLst>
              <a:ext uri="{FF2B5EF4-FFF2-40B4-BE49-F238E27FC236}">
                <a16:creationId xmlns:a16="http://schemas.microsoft.com/office/drawing/2014/main" id="{EBCCE83C-72C8-4181-8D03-7CFB23A6FF2D}"/>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US" sz="4800" dirty="0"/>
            </a:lvl1pPr>
          </a:lstStyle>
          <a:p>
            <a:pPr lvl="0">
              <a:lnSpc>
                <a:spcPct val="100000"/>
              </a:lnSpc>
            </a:pPr>
            <a:r>
              <a:rPr lang="en-US"/>
              <a:t>Click to edit Master title style</a:t>
            </a:r>
            <a:endParaRPr lang="en-US" dirty="0"/>
          </a:p>
        </p:txBody>
      </p:sp>
      <p:sp>
        <p:nvSpPr>
          <p:cNvPr id="16" name="Text Placeholder 2">
            <a:extLst>
              <a:ext uri="{FF2B5EF4-FFF2-40B4-BE49-F238E27FC236}">
                <a16:creationId xmlns:a16="http://schemas.microsoft.com/office/drawing/2014/main" id="{C6FCDFCC-38D1-43A4-918F-491DBA6B2CF6}"/>
              </a:ext>
            </a:extLst>
          </p:cNvPr>
          <p:cNvSpPr>
            <a:spLocks noGrp="1"/>
          </p:cNvSpPr>
          <p:nvPr>
            <p:ph type="body" idx="1"/>
          </p:nvPr>
        </p:nvSpPr>
        <p:spPr>
          <a:xfrm>
            <a:off x="550864" y="1731375"/>
            <a:ext cx="3563936" cy="535354"/>
          </a:xfrm>
        </p:spPr>
        <p:txBody>
          <a:bodyPr anchor="b">
            <a:noAutofit/>
          </a:bodyPr>
          <a:lstStyle>
            <a:lvl1pPr marL="0" indent="0">
              <a:buNone/>
              <a:defRPr sz="20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3">
            <a:extLst>
              <a:ext uri="{FF2B5EF4-FFF2-40B4-BE49-F238E27FC236}">
                <a16:creationId xmlns:a16="http://schemas.microsoft.com/office/drawing/2014/main" id="{8A9CB740-8581-4D62-8481-7ECBBEDA7219}"/>
              </a:ext>
            </a:extLst>
          </p:cNvPr>
          <p:cNvSpPr>
            <a:spLocks noGrp="1"/>
          </p:cNvSpPr>
          <p:nvPr>
            <p:ph sz="half" idx="2"/>
          </p:nvPr>
        </p:nvSpPr>
        <p:spPr>
          <a:xfrm>
            <a:off x="559476" y="2432304"/>
            <a:ext cx="3563936" cy="3515555"/>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4">
            <a:extLst>
              <a:ext uri="{FF2B5EF4-FFF2-40B4-BE49-F238E27FC236}">
                <a16:creationId xmlns:a16="http://schemas.microsoft.com/office/drawing/2014/main" id="{AB16E493-D962-46EC-BBB8-D7E68A640438}"/>
              </a:ext>
            </a:extLst>
          </p:cNvPr>
          <p:cNvSpPr>
            <a:spLocks noGrp="1"/>
          </p:cNvSpPr>
          <p:nvPr>
            <p:ph type="body" sz="quarter" idx="13"/>
          </p:nvPr>
        </p:nvSpPr>
        <p:spPr>
          <a:xfrm>
            <a:off x="4341573" y="1731375"/>
            <a:ext cx="3566160" cy="535354"/>
          </a:xfrm>
        </p:spPr>
        <p:txBody>
          <a:bodyPr vert="horz" wrap="square" lIns="0" tIns="0" rIns="0" bIns="0" rtlCol="0" anchor="b">
            <a:noAutofit/>
          </a:bodyPr>
          <a:lstStyle>
            <a:lvl1pPr>
              <a:buNone/>
              <a:defRPr lang="en-US" sz="2000" b="0" cap="all" spc="200" baseline="0" dirty="0">
                <a:solidFill>
                  <a:schemeClr val="tx1"/>
                </a:solidFill>
              </a:defRPr>
            </a:lvl1pPr>
          </a:lstStyle>
          <a:p>
            <a:pPr marL="228600" lvl="0" indent="-228600"/>
            <a:r>
              <a:rPr lang="en-US"/>
              <a:t>Click to edit Master text styles</a:t>
            </a:r>
          </a:p>
        </p:txBody>
      </p:sp>
      <p:sp>
        <p:nvSpPr>
          <p:cNvPr id="23" name="Content Placeholder 5">
            <a:extLst>
              <a:ext uri="{FF2B5EF4-FFF2-40B4-BE49-F238E27FC236}">
                <a16:creationId xmlns:a16="http://schemas.microsoft.com/office/drawing/2014/main" id="{88CC7C67-1BA6-42A6-B9D3-8EDF70A3DB38}"/>
              </a:ext>
            </a:extLst>
          </p:cNvPr>
          <p:cNvSpPr>
            <a:spLocks noGrp="1"/>
          </p:cNvSpPr>
          <p:nvPr>
            <p:ph sz="quarter" idx="14"/>
          </p:nvPr>
        </p:nvSpPr>
        <p:spPr>
          <a:xfrm>
            <a:off x="4341573" y="2427370"/>
            <a:ext cx="3508755" cy="3515555"/>
          </a:xfrm>
        </p:spPr>
        <p:txBody>
          <a:bodyPr>
            <a:noAutofit/>
          </a:bodyPr>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4">
            <a:extLst>
              <a:ext uri="{FF2B5EF4-FFF2-40B4-BE49-F238E27FC236}">
                <a16:creationId xmlns:a16="http://schemas.microsoft.com/office/drawing/2014/main" id="{C17092A6-D0E6-4EF2-B3B8-AE35438D4D77}"/>
              </a:ext>
            </a:extLst>
          </p:cNvPr>
          <p:cNvSpPr>
            <a:spLocks noGrp="1"/>
          </p:cNvSpPr>
          <p:nvPr>
            <p:ph type="body" sz="quarter" idx="3" hasCustomPrompt="1"/>
          </p:nvPr>
        </p:nvSpPr>
        <p:spPr>
          <a:xfrm>
            <a:off x="8139659" y="1731375"/>
            <a:ext cx="3566160" cy="535354"/>
          </a:xfrm>
        </p:spPr>
        <p:txBody>
          <a:bodyPr vert="horz" wrap="square" lIns="0" tIns="0" rIns="0" bIns="0" rtlCol="0" anchor="b">
            <a:noAutofit/>
          </a:bodyPr>
          <a:lstStyle>
            <a:lvl1pPr>
              <a:buNone/>
              <a:defRPr lang="en-US" sz="2000" b="0" cap="all" spc="200" baseline="0" dirty="0">
                <a:solidFill>
                  <a:schemeClr val="tx1"/>
                </a:solidFill>
              </a:defRPr>
            </a:lvl1pPr>
          </a:lstStyle>
          <a:p>
            <a:pPr marL="228600" lvl="0" indent="-228600"/>
            <a:r>
              <a:rPr lang="en-US" dirty="0"/>
              <a:t>Click to EDIT</a:t>
            </a:r>
          </a:p>
        </p:txBody>
      </p:sp>
      <p:sp>
        <p:nvSpPr>
          <p:cNvPr id="21" name="Content Placeholder 5">
            <a:extLst>
              <a:ext uri="{FF2B5EF4-FFF2-40B4-BE49-F238E27FC236}">
                <a16:creationId xmlns:a16="http://schemas.microsoft.com/office/drawing/2014/main" id="{4534254A-2561-400F-87CB-18A8D3538124}"/>
              </a:ext>
            </a:extLst>
          </p:cNvPr>
          <p:cNvSpPr>
            <a:spLocks noGrp="1"/>
          </p:cNvSpPr>
          <p:nvPr>
            <p:ph sz="quarter" idx="4"/>
          </p:nvPr>
        </p:nvSpPr>
        <p:spPr>
          <a:xfrm>
            <a:off x="8139659" y="2427370"/>
            <a:ext cx="3508755" cy="3515555"/>
          </a:xfrm>
        </p:spPr>
        <p:txBody>
          <a:bodyPr>
            <a:noAutofit/>
          </a:bodyPr>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noAutofit/>
          </a:bodyPr>
          <a:lstStyle/>
          <a:p>
            <a:r>
              <a:rPr lang="en-US"/>
              <a:t>Tuesday, February 2, 20XX</a:t>
            </a:r>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22852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Summar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949202B-67AE-417A-A336-DF5257FFDCF0}"/>
              </a:ext>
            </a:extLst>
          </p:cNvPr>
          <p:cNvSpPr>
            <a:spLocks noGrp="1"/>
          </p:cNvSpPr>
          <p:nvPr>
            <p:ph type="title"/>
          </p:nvPr>
        </p:nvSpPr>
        <p:spPr>
          <a:xfrm>
            <a:off x="550863" y="4508500"/>
            <a:ext cx="4500562" cy="1562959"/>
          </a:xfrm>
        </p:spPr>
        <p:txBody>
          <a:bodyPr wrap="square" anchor="t" anchorCtr="0">
            <a:noAutofit/>
          </a:bodyPr>
          <a:lstStyle/>
          <a:p>
            <a:r>
              <a:rPr lang="en-US"/>
              <a:t>Click to edit Master title style</a:t>
            </a:r>
          </a:p>
        </p:txBody>
      </p:sp>
      <p:sp>
        <p:nvSpPr>
          <p:cNvPr id="10" name="Picture Placeholder 9">
            <a:extLst>
              <a:ext uri="{FF2B5EF4-FFF2-40B4-BE49-F238E27FC236}">
                <a16:creationId xmlns:a16="http://schemas.microsoft.com/office/drawing/2014/main" id="{1786D546-2834-435F-950F-DCEFE654B3B1}"/>
              </a:ext>
            </a:extLst>
          </p:cNvPr>
          <p:cNvSpPr>
            <a:spLocks noGrp="1"/>
          </p:cNvSpPr>
          <p:nvPr>
            <p:ph type="pic" sz="quarter" idx="13"/>
          </p:nvPr>
        </p:nvSpPr>
        <p:spPr>
          <a:xfrm>
            <a:off x="0" y="0"/>
            <a:ext cx="12192000" cy="3776472"/>
          </a:xfrm>
          <a:solidFill>
            <a:schemeClr val="accent5"/>
          </a:solidFill>
        </p:spPr>
        <p:txBody>
          <a:bodyPr>
            <a:noAutofit/>
          </a:bodyPr>
          <a:lstStyle/>
          <a:p>
            <a:r>
              <a:rPr lang="en-US"/>
              <a:t>Click icon to add picture</a:t>
            </a:r>
          </a:p>
        </p:txBody>
      </p:sp>
      <p:sp>
        <p:nvSpPr>
          <p:cNvPr id="7" name="Content Placeholder 6">
            <a:extLst>
              <a:ext uri="{FF2B5EF4-FFF2-40B4-BE49-F238E27FC236}">
                <a16:creationId xmlns:a16="http://schemas.microsoft.com/office/drawing/2014/main" id="{3BD763BD-EAC5-4DB8-81AF-9743BB6A9576}"/>
              </a:ext>
            </a:extLst>
          </p:cNvPr>
          <p:cNvSpPr>
            <a:spLocks noGrp="1"/>
          </p:cNvSpPr>
          <p:nvPr>
            <p:ph sz="quarter" idx="15"/>
          </p:nvPr>
        </p:nvSpPr>
        <p:spPr>
          <a:xfrm>
            <a:off x="5262411" y="4508500"/>
            <a:ext cx="6221412" cy="1563688"/>
          </a:xfrm>
        </p:spPr>
        <p:txBody>
          <a:bodyPr>
            <a:noAutofit/>
          </a:bodyPr>
          <a:lstStyle>
            <a:lvl1pPr marL="0" indent="0">
              <a:buNone/>
              <a:defRPr sz="2000"/>
            </a:lvl1pPr>
            <a:lvl2pPr>
              <a:buNone/>
              <a:defRPr sz="1900"/>
            </a:lvl2pPr>
            <a:lvl3pPr>
              <a:buNone/>
              <a:defRPr sz="1900"/>
            </a:lvl3pPr>
            <a:lvl4pPr>
              <a:buNone/>
              <a:defRPr sz="1900"/>
            </a:lvl4pPr>
            <a:lvl5pPr>
              <a:buNone/>
              <a:defRPr sz="1900"/>
            </a:lvl5pPr>
          </a:lstStyle>
          <a:p>
            <a:pPr lvl="0"/>
            <a:r>
              <a:rPr lang="en-US"/>
              <a:t>Click to edit Master text styles</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8" name="Oval 7">
            <a:extLst>
              <a:ext uri="{FF2B5EF4-FFF2-40B4-BE49-F238E27FC236}">
                <a16:creationId xmlns:a16="http://schemas.microsoft.com/office/drawing/2014/main" id="{446AF837-10C6-44A5-B8D6-960A57487B43}"/>
              </a:ext>
              <a:ext uri="{C183D7F6-B498-43B3-948B-1728B52AA6E4}">
                <adec:decorative xmlns:adec="http://schemas.microsoft.com/office/drawing/2017/decorative" val="1"/>
              </a:ext>
            </a:extLst>
          </p:cNvPr>
          <p:cNvSpPr>
            <a:spLocks noChangeAspect="1"/>
          </p:cNvSpPr>
          <p:nvPr userDrawn="1"/>
        </p:nvSpPr>
        <p:spPr>
          <a:xfrm>
            <a:off x="1225773" y="385222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425477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Closing">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97246E34-E6EE-4BF3-A0D3-A20868B5A594}"/>
              </a:ext>
            </a:extLst>
          </p:cNvPr>
          <p:cNvSpPr>
            <a:spLocks noGrp="1"/>
          </p:cNvSpPr>
          <p:nvPr>
            <p:ph type="ctrTitle"/>
          </p:nvPr>
        </p:nvSpPr>
        <p:spPr>
          <a:xfrm>
            <a:off x="550863" y="549275"/>
            <a:ext cx="5437187" cy="2986234"/>
          </a:xfrm>
        </p:spPr>
        <p:txBody>
          <a:bodyPr anchor="b" anchorCtr="0">
            <a:noAutofit/>
          </a:bodyPr>
          <a:lstStyle/>
          <a:p>
            <a:r>
              <a:rPr lang="en-US"/>
              <a:t>Click to edit Master title style</a:t>
            </a:r>
            <a:endParaRPr lang="en-US" dirty="0"/>
          </a:p>
        </p:txBody>
      </p:sp>
      <p:sp>
        <p:nvSpPr>
          <p:cNvPr id="31" name="Subtitle 2">
            <a:extLst>
              <a:ext uri="{FF2B5EF4-FFF2-40B4-BE49-F238E27FC236}">
                <a16:creationId xmlns:a16="http://schemas.microsoft.com/office/drawing/2014/main" id="{45BE5FFB-47D1-4474-B6CA-C3C936DF285E}"/>
              </a:ext>
            </a:extLst>
          </p:cNvPr>
          <p:cNvSpPr>
            <a:spLocks noGrp="1"/>
          </p:cNvSpPr>
          <p:nvPr>
            <p:ph type="subTitle" idx="1"/>
          </p:nvPr>
        </p:nvSpPr>
        <p:spPr>
          <a:xfrm>
            <a:off x="550863" y="3827610"/>
            <a:ext cx="5437187" cy="2265216"/>
          </a:xfrm>
        </p:spPr>
        <p:txBody>
          <a:bodyPr>
            <a:noAutofit/>
          </a:bodyPr>
          <a:lstStyle>
            <a:lvl1pPr>
              <a:buNone/>
              <a:defRPr sz="2400"/>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
        <p:nvSpPr>
          <p:cNvPr id="40" name="Picture Placeholder 39">
            <a:extLst>
              <a:ext uri="{FF2B5EF4-FFF2-40B4-BE49-F238E27FC236}">
                <a16:creationId xmlns:a16="http://schemas.microsoft.com/office/drawing/2014/main" id="{008D9209-1A62-4AC3-BF92-94348A9BC06B}"/>
              </a:ext>
            </a:extLst>
          </p:cNvPr>
          <p:cNvSpPr>
            <a:spLocks noGrp="1"/>
          </p:cNvSpPr>
          <p:nvPr>
            <p:ph type="pic" sz="quarter" idx="15"/>
          </p:nvPr>
        </p:nvSpPr>
        <p:spPr>
          <a:xfrm>
            <a:off x="6556248" y="548640"/>
            <a:ext cx="5084064" cy="2880360"/>
          </a:xfrm>
          <a:solidFill>
            <a:schemeClr val="accent5"/>
          </a:solidFill>
        </p:spPr>
        <p:txBody>
          <a:bodyPr>
            <a:noAutofit/>
          </a:bodyPr>
          <a:lstStyle/>
          <a:p>
            <a:r>
              <a:rPr lang="en-US"/>
              <a:t>Click icon to add picture</a:t>
            </a:r>
            <a:endParaRPr lang="en-US" dirty="0"/>
          </a:p>
        </p:txBody>
      </p:sp>
      <p:sp>
        <p:nvSpPr>
          <p:cNvPr id="42" name="Picture Placeholder 41">
            <a:extLst>
              <a:ext uri="{FF2B5EF4-FFF2-40B4-BE49-F238E27FC236}">
                <a16:creationId xmlns:a16="http://schemas.microsoft.com/office/drawing/2014/main" id="{FADBFB6B-1787-4549-91B6-D748C66B13C6}"/>
              </a:ext>
            </a:extLst>
          </p:cNvPr>
          <p:cNvSpPr>
            <a:spLocks noGrp="1"/>
          </p:cNvSpPr>
          <p:nvPr>
            <p:ph type="pic" sz="quarter" idx="16"/>
          </p:nvPr>
        </p:nvSpPr>
        <p:spPr>
          <a:xfrm>
            <a:off x="6556248" y="3429000"/>
            <a:ext cx="5084064" cy="2880360"/>
          </a:xfrm>
          <a:solidFill>
            <a:schemeClr val="accent5"/>
          </a:solidFill>
        </p:spPr>
        <p:txBody>
          <a:bodyPr>
            <a:noAutofit/>
          </a:bodyPr>
          <a:lstStyle/>
          <a:p>
            <a:r>
              <a:rPr lang="en-US"/>
              <a:t>Click icon to add picture</a:t>
            </a:r>
          </a:p>
        </p:txBody>
      </p:sp>
      <p:grpSp>
        <p:nvGrpSpPr>
          <p:cNvPr id="43" name="Group 42">
            <a:extLst>
              <a:ext uri="{FF2B5EF4-FFF2-40B4-BE49-F238E27FC236}">
                <a16:creationId xmlns:a16="http://schemas.microsoft.com/office/drawing/2014/main" id="{06966E3E-9B30-4375-AC9A-23256CC87D25}"/>
              </a:ext>
              <a:ext uri="{C183D7F6-B498-43B3-948B-1728B52AA6E4}">
                <adec:decorative xmlns:adec="http://schemas.microsoft.com/office/drawing/2017/decorative" val="1"/>
              </a:ext>
            </a:extLst>
          </p:cNvPr>
          <p:cNvGrpSpPr/>
          <p:nvPr userDrawn="1"/>
        </p:nvGrpSpPr>
        <p:grpSpPr>
          <a:xfrm>
            <a:off x="11161347" y="125399"/>
            <a:ext cx="1404698" cy="1155641"/>
            <a:chOff x="11161347" y="125399"/>
            <a:chExt cx="1404698" cy="1155641"/>
          </a:xfrm>
        </p:grpSpPr>
        <p:sp>
          <p:nvSpPr>
            <p:cNvPr id="44" name="Freeform: Shape 43">
              <a:extLst>
                <a:ext uri="{FF2B5EF4-FFF2-40B4-BE49-F238E27FC236}">
                  <a16:creationId xmlns:a16="http://schemas.microsoft.com/office/drawing/2014/main" id="{4EBBC5A2-A37E-47DF-9230-9A75067F1883}"/>
                </a:ext>
              </a:extLst>
            </p:cNvPr>
            <p:cNvSpPr>
              <a:spLocks noChangeAspect="1"/>
            </p:cNvSpPr>
            <p:nvPr/>
          </p:nvSpPr>
          <p:spPr>
            <a:xfrm rot="18900000">
              <a:off x="11161347" y="125399"/>
              <a:ext cx="1341675" cy="926985"/>
            </a:xfrm>
            <a:custGeom>
              <a:avLst/>
              <a:gdLst>
                <a:gd name="connsiteX0" fmla="*/ 1049126 w 1341675"/>
                <a:gd name="connsiteY0" fmla="*/ 8962 h 926985"/>
                <a:gd name="connsiteX1" fmla="*/ 1341675 w 1341675"/>
                <a:gd name="connsiteY1" fmla="*/ 301511 h 926985"/>
                <a:gd name="connsiteX2" fmla="*/ 1130649 w 1341675"/>
                <a:gd name="connsiteY2" fmla="*/ 512537 h 926985"/>
                <a:gd name="connsiteX3" fmla="*/ 1107397 w 1341675"/>
                <a:gd name="connsiteY3" fmla="*/ 499917 h 926985"/>
                <a:gd name="connsiteX4" fmla="*/ 926985 w 1341675"/>
                <a:gd name="connsiteY4" fmla="*/ 463493 h 926985"/>
                <a:gd name="connsiteX5" fmla="*/ 463493 w 1341675"/>
                <a:gd name="connsiteY5" fmla="*/ 926985 h 926985"/>
                <a:gd name="connsiteX6" fmla="*/ 0 w 1341675"/>
                <a:gd name="connsiteY6" fmla="*/ 926985 h 926985"/>
                <a:gd name="connsiteX7" fmla="*/ 926985 w 1341675"/>
                <a:gd name="connsiteY7" fmla="*/ 0 h 926985"/>
                <a:gd name="connsiteX8" fmla="*/ 1021763 w 1341675"/>
                <a:gd name="connsiteY8" fmla="*/ 4786 h 92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1675" h="926985">
                  <a:moveTo>
                    <a:pt x="1049126" y="8962"/>
                  </a:moveTo>
                  <a:lnTo>
                    <a:pt x="1341675" y="301511"/>
                  </a:lnTo>
                  <a:lnTo>
                    <a:pt x="1130649" y="512537"/>
                  </a:lnTo>
                  <a:lnTo>
                    <a:pt x="1107397" y="499917"/>
                  </a:lnTo>
                  <a:cubicBezTo>
                    <a:pt x="1051945" y="476462"/>
                    <a:pt x="990979" y="463493"/>
                    <a:pt x="926985" y="463493"/>
                  </a:cubicBezTo>
                  <a:cubicBezTo>
                    <a:pt x="671005" y="463493"/>
                    <a:pt x="463493" y="671005"/>
                    <a:pt x="463493" y="926985"/>
                  </a:cubicBezTo>
                  <a:lnTo>
                    <a:pt x="0" y="926985"/>
                  </a:lnTo>
                  <a:cubicBezTo>
                    <a:pt x="0" y="415026"/>
                    <a:pt x="415025" y="0"/>
                    <a:pt x="926985" y="0"/>
                  </a:cubicBezTo>
                  <a:cubicBezTo>
                    <a:pt x="958982" y="0"/>
                    <a:pt x="990601" y="1621"/>
                    <a:pt x="1021763" y="4786"/>
                  </a:cubicBezTo>
                  <a:close/>
                </a:path>
              </a:pathLst>
            </a:custGeom>
            <a:solidFill>
              <a:schemeClr val="bg2"/>
            </a:solidFill>
            <a:ln>
              <a:noFill/>
            </a:ln>
            <a:effectLst>
              <a:innerShdw blurRad="254000" dist="50800" dir="54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5" name="Oval 44">
              <a:extLst>
                <a:ext uri="{FF2B5EF4-FFF2-40B4-BE49-F238E27FC236}">
                  <a16:creationId xmlns:a16="http://schemas.microsoft.com/office/drawing/2014/main" id="{11781B9A-C230-4FFC-90A8-E0571B1DEDA7}"/>
                </a:ext>
              </a:extLst>
            </p:cNvPr>
            <p:cNvSpPr/>
            <p:nvPr/>
          </p:nvSpPr>
          <p:spPr>
            <a:xfrm rot="2700000">
              <a:off x="11798454" y="994196"/>
              <a:ext cx="107098" cy="466589"/>
            </a:xfrm>
            <a:prstGeom prst="ellipse">
              <a:avLst/>
            </a:prstGeom>
            <a:solidFill>
              <a:schemeClr val="bg2"/>
            </a:solidFill>
            <a:ln>
              <a:noFill/>
            </a:ln>
            <a:effectLst>
              <a:innerShdw blurRad="63500" dist="254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Freeform: Shape 45">
              <a:extLst>
                <a:ext uri="{FF2B5EF4-FFF2-40B4-BE49-F238E27FC236}">
                  <a16:creationId xmlns:a16="http://schemas.microsoft.com/office/drawing/2014/main" id="{3295925C-3570-40F1-B3CE-07D947ED4643}"/>
                </a:ext>
              </a:extLst>
            </p:cNvPr>
            <p:cNvSpPr>
              <a:spLocks noChangeAspect="1"/>
            </p:cNvSpPr>
            <p:nvPr/>
          </p:nvSpPr>
          <p:spPr>
            <a:xfrm rot="18900000">
              <a:off x="11228590" y="129580"/>
              <a:ext cx="1337455" cy="1042921"/>
            </a:xfrm>
            <a:custGeom>
              <a:avLst/>
              <a:gdLst>
                <a:gd name="connsiteX0" fmla="*/ 1084058 w 1337455"/>
                <a:gd name="connsiteY0" fmla="*/ 16081 h 1042921"/>
                <a:gd name="connsiteX1" fmla="*/ 1337455 w 1337455"/>
                <a:gd name="connsiteY1" fmla="*/ 269477 h 1042921"/>
                <a:gd name="connsiteX2" fmla="*/ 1060775 w 1337455"/>
                <a:gd name="connsiteY2" fmla="*/ 546158 h 1042921"/>
                <a:gd name="connsiteX3" fmla="*/ 1020394 w 1337455"/>
                <a:gd name="connsiteY3" fmla="*/ 532055 h 1042921"/>
                <a:gd name="connsiteX4" fmla="*/ 926985 w 1337455"/>
                <a:gd name="connsiteY4" fmla="*/ 521461 h 1042921"/>
                <a:gd name="connsiteX5" fmla="*/ 463492 w 1337455"/>
                <a:gd name="connsiteY5" fmla="*/ 1042921 h 1042921"/>
                <a:gd name="connsiteX6" fmla="*/ 0 w 1337455"/>
                <a:gd name="connsiteY6" fmla="*/ 1042921 h 1042921"/>
                <a:gd name="connsiteX7" fmla="*/ 926984 w 1337455"/>
                <a:gd name="connsiteY7" fmla="*/ 0 h 1042921"/>
                <a:gd name="connsiteX8" fmla="*/ 1021763 w 1337455"/>
                <a:gd name="connsiteY8" fmla="*/ 5384 h 104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455" h="1042921">
                  <a:moveTo>
                    <a:pt x="1084058" y="16081"/>
                  </a:moveTo>
                  <a:lnTo>
                    <a:pt x="1337455" y="269477"/>
                  </a:lnTo>
                  <a:lnTo>
                    <a:pt x="1060775" y="546158"/>
                  </a:lnTo>
                  <a:lnTo>
                    <a:pt x="1020394" y="532055"/>
                  </a:lnTo>
                  <a:cubicBezTo>
                    <a:pt x="990222" y="525109"/>
                    <a:pt x="958982" y="521461"/>
                    <a:pt x="926985" y="521461"/>
                  </a:cubicBezTo>
                  <a:cubicBezTo>
                    <a:pt x="671005" y="521461"/>
                    <a:pt x="463493" y="754927"/>
                    <a:pt x="463492" y="1042921"/>
                  </a:cubicBezTo>
                  <a:lnTo>
                    <a:pt x="0" y="1042921"/>
                  </a:lnTo>
                  <a:cubicBezTo>
                    <a:pt x="0" y="466932"/>
                    <a:pt x="415025" y="0"/>
                    <a:pt x="926984" y="0"/>
                  </a:cubicBezTo>
                  <a:cubicBezTo>
                    <a:pt x="958982" y="0"/>
                    <a:pt x="990600" y="1824"/>
                    <a:pt x="1021763" y="5384"/>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grpSp>
      <p:grpSp>
        <p:nvGrpSpPr>
          <p:cNvPr id="15" name="Group 14">
            <a:extLst>
              <a:ext uri="{FF2B5EF4-FFF2-40B4-BE49-F238E27FC236}">
                <a16:creationId xmlns:a16="http://schemas.microsoft.com/office/drawing/2014/main" id="{394664AE-6DC5-428F-9AC4-5A8F67571F72}"/>
              </a:ext>
              <a:ext uri="{C183D7F6-B498-43B3-948B-1728B52AA6E4}">
                <adec:decorative xmlns:adec="http://schemas.microsoft.com/office/drawing/2017/decorative" val="1"/>
              </a:ext>
            </a:extLst>
          </p:cNvPr>
          <p:cNvGrpSpPr/>
          <p:nvPr userDrawn="1"/>
        </p:nvGrpSpPr>
        <p:grpSpPr>
          <a:xfrm>
            <a:off x="594036" y="5610392"/>
            <a:ext cx="667802" cy="631474"/>
            <a:chOff x="10478914" y="1506691"/>
            <a:chExt cx="667802" cy="631474"/>
          </a:xfrm>
        </p:grpSpPr>
        <p:sp>
          <p:nvSpPr>
            <p:cNvPr id="16" name="Freeform: Shape 15">
              <a:extLst>
                <a:ext uri="{FF2B5EF4-FFF2-40B4-BE49-F238E27FC236}">
                  <a16:creationId xmlns:a16="http://schemas.microsoft.com/office/drawing/2014/main" id="{8288F304-7DF7-42FB-BD6F-D575128A1DDE}"/>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104835D9-7DE9-4DDD-A6C2-1C526822700A}"/>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7" name="Oval 16">
            <a:extLst>
              <a:ext uri="{FF2B5EF4-FFF2-40B4-BE49-F238E27FC236}">
                <a16:creationId xmlns:a16="http://schemas.microsoft.com/office/drawing/2014/main" id="{83C43C1C-00B3-40E0-B073-B8C56206D07D}"/>
              </a:ext>
              <a:ext uri="{C183D7F6-B498-43B3-948B-1728B52AA6E4}">
                <adec:decorative xmlns:adec="http://schemas.microsoft.com/office/drawing/2017/decorative" val="1"/>
              </a:ext>
            </a:extLst>
          </p:cNvPr>
          <p:cNvSpPr>
            <a:spLocks noChangeAspect="1"/>
          </p:cNvSpPr>
          <p:nvPr userDrawn="1"/>
        </p:nvSpPr>
        <p:spPr>
          <a:xfrm>
            <a:off x="5303845" y="5427212"/>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727319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anchor="t" anchorCtr="0">
            <a:noAutofit/>
          </a:bodyPr>
          <a:lstStyle>
            <a:lvl1pPr algn="l">
              <a:lnSpc>
                <a:spcPct val="100000"/>
              </a:lnSpc>
              <a:defRPr sz="6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a:no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noAutofit/>
          </a:bodyPr>
          <a:lstStyle/>
          <a:p>
            <a:r>
              <a:rPr lang="en-US"/>
              <a:t>Tuesday, February 2, 20XX</a:t>
            </a:r>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3412362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a:noAutofit/>
          </a:bodyPr>
          <a:lstStyle>
            <a:lvl1pPr>
              <a:lnSpc>
                <a:spcPct val="100000"/>
              </a:lnSpc>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617165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8583325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anchor="t">
            <a:noAutofit/>
          </a:bodyPr>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a:no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47AB1-6EB5-4E2C-B4A7-42DC643E9FF9}"/>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5BA9D15F-B6ED-46E1-9840-0B625880EE4B}"/>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9835628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cSld name="1_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email">
            <a:extLst>
              <a:ext uri="{28A0092B-C50C-407E-A947-70E740481C1C}">
                <a14:useLocalDpi xmlns:a14="http://schemas.microsoft.com/office/drawing/2010/main"/>
              </a:ext>
            </a:extLst>
          </a:blip>
          <a:stretch>
            <a:fillRect/>
          </a:stretch>
        </p:blipFill>
        <p:spPr>
          <a:xfrm>
            <a:off x="18624" y="0"/>
            <a:ext cx="12173251" cy="6858000"/>
          </a:xfrm>
          <a:prstGeom prst="rect">
            <a:avLst/>
          </a:prstGeom>
        </p:spPr>
      </p:pic>
      <p:pic>
        <p:nvPicPr>
          <p:cNvPr id="17" name="bg object 17"/>
          <p:cNvPicPr/>
          <p:nvPr/>
        </p:nvPicPr>
        <p:blipFill>
          <a:blip r:embed="rId3" cstate="email">
            <a:extLst>
              <a:ext uri="{28A0092B-C50C-407E-A947-70E740481C1C}">
                <a14:useLocalDpi xmlns:a14="http://schemas.microsoft.com/office/drawing/2010/main"/>
              </a:ext>
            </a:extLst>
          </a:blip>
          <a:stretch>
            <a:fillRect/>
          </a:stretch>
        </p:blipFill>
        <p:spPr>
          <a:xfrm>
            <a:off x="0" y="0"/>
            <a:ext cx="8660384" cy="6855968"/>
          </a:xfrm>
          <a:prstGeom prst="rect">
            <a:avLst/>
          </a:prstGeom>
        </p:spPr>
      </p:pic>
      <p:sp>
        <p:nvSpPr>
          <p:cNvPr id="18" name="bg object 18"/>
          <p:cNvSpPr/>
          <p:nvPr/>
        </p:nvSpPr>
        <p:spPr>
          <a:xfrm>
            <a:off x="-1" y="1899975"/>
            <a:ext cx="9246445" cy="4424680"/>
          </a:xfrm>
          <a:custGeom>
            <a:avLst/>
            <a:gdLst/>
            <a:ahLst/>
            <a:cxnLst/>
            <a:rect l="l" t="t" r="r" b="b"/>
            <a:pathLst>
              <a:path w="6934834" h="3318510">
                <a:moveTo>
                  <a:pt x="6934465" y="0"/>
                </a:moveTo>
                <a:lnTo>
                  <a:pt x="0" y="0"/>
                </a:lnTo>
                <a:lnTo>
                  <a:pt x="0" y="3318468"/>
                </a:lnTo>
                <a:lnTo>
                  <a:pt x="6934465" y="3318468"/>
                </a:lnTo>
                <a:lnTo>
                  <a:pt x="6934465" y="0"/>
                </a:lnTo>
                <a:close/>
              </a:path>
            </a:pathLst>
          </a:custGeom>
          <a:solidFill>
            <a:srgbClr val="72246C"/>
          </a:solidFill>
        </p:spPr>
        <p:txBody>
          <a:bodyPr wrap="square" lIns="0" tIns="0" rIns="0" bIns="0" rtlCol="0"/>
          <a:lstStyle/>
          <a:p>
            <a:endParaRPr sz="2400"/>
          </a:p>
        </p:txBody>
      </p:sp>
      <p:sp>
        <p:nvSpPr>
          <p:cNvPr id="2" name="Holder 2"/>
          <p:cNvSpPr>
            <a:spLocks noGrp="1"/>
          </p:cNvSpPr>
          <p:nvPr>
            <p:ph type="ctrTitle"/>
          </p:nvPr>
        </p:nvSpPr>
        <p:spPr>
          <a:xfrm>
            <a:off x="570632" y="2174916"/>
            <a:ext cx="11050733" cy="66826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553699" y="4808389"/>
            <a:ext cx="11084600" cy="315086"/>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10/16/2025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921450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306"/>
        <p:cNvGrpSpPr/>
        <p:nvPr/>
      </p:nvGrpSpPr>
      <p:grpSpPr>
        <a:xfrm>
          <a:off x="0" y="0"/>
          <a:ext cx="0" cy="0"/>
          <a:chOff x="0" y="0"/>
          <a:chExt cx="0" cy="0"/>
        </a:xfrm>
      </p:grpSpPr>
      <p:pic>
        <p:nvPicPr>
          <p:cNvPr id="307" name="Google Shape;307;p55"/>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08" name="Google Shape;308;p55"/>
          <p:cNvSpPr txBox="1">
            <a:spLocks noGrp="1"/>
          </p:cNvSpPr>
          <p:nvPr>
            <p:ph type="ctrTitle"/>
          </p:nvPr>
        </p:nvSpPr>
        <p:spPr>
          <a:xfrm>
            <a:off x="663267" y="1277919"/>
            <a:ext cx="6212800" cy="2751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3800"/>
              <a:buFont typeface="Arial"/>
              <a:buNone/>
              <a:defRPr sz="5067" b="1" i="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09" name="Google Shape;309;p55"/>
          <p:cNvSpPr txBox="1">
            <a:spLocks noGrp="1"/>
          </p:cNvSpPr>
          <p:nvPr>
            <p:ph type="subTitle" idx="1"/>
          </p:nvPr>
        </p:nvSpPr>
        <p:spPr>
          <a:xfrm>
            <a:off x="3111120" y="5678876"/>
            <a:ext cx="6173200" cy="681200"/>
          </a:xfrm>
          <a:prstGeom prst="rect">
            <a:avLst/>
          </a:prstGeom>
          <a:noFill/>
          <a:ln>
            <a:noFill/>
          </a:ln>
        </p:spPr>
        <p:txBody>
          <a:bodyPr spcFirstLastPara="1" wrap="square" lIns="0" tIns="0" rIns="0" bIns="0" anchor="b" anchorCtr="0">
            <a:noAutofit/>
          </a:bodyPr>
          <a:lstStyle>
            <a:lvl1pPr lvl="0" algn="l">
              <a:lnSpc>
                <a:spcPct val="112517"/>
              </a:lnSpc>
              <a:spcBef>
                <a:spcPts val="0"/>
              </a:spcBef>
              <a:spcAft>
                <a:spcPts val="0"/>
              </a:spcAft>
              <a:buSzPts val="1600"/>
              <a:buNone/>
              <a:defRPr sz="2133">
                <a:solidFill>
                  <a:schemeClr val="lt1"/>
                </a:solidFill>
              </a:defRPr>
            </a:lvl1pPr>
            <a:lvl2pPr lvl="1" algn="ctr">
              <a:lnSpc>
                <a:spcPct val="90000"/>
              </a:lnSpc>
              <a:spcBef>
                <a:spcPts val="533"/>
              </a:spcBef>
              <a:spcAft>
                <a:spcPts val="0"/>
              </a:spcAft>
              <a:buClr>
                <a:srgbClr val="888888"/>
              </a:buClr>
              <a:buSzPts val="1800"/>
              <a:buNone/>
              <a:defRPr>
                <a:solidFill>
                  <a:srgbClr val="888888"/>
                </a:solidFill>
              </a:defRPr>
            </a:lvl2pPr>
            <a:lvl3pPr lvl="2" algn="ctr">
              <a:lnSpc>
                <a:spcPct val="90000"/>
              </a:lnSpc>
              <a:spcBef>
                <a:spcPts val="533"/>
              </a:spcBef>
              <a:spcAft>
                <a:spcPts val="0"/>
              </a:spcAft>
              <a:buClr>
                <a:srgbClr val="888888"/>
              </a:buClr>
              <a:buSzPts val="1500"/>
              <a:buNone/>
              <a:defRPr>
                <a:solidFill>
                  <a:srgbClr val="888888"/>
                </a:solidFill>
              </a:defRPr>
            </a:lvl3pPr>
            <a:lvl4pPr lvl="3" algn="ctr">
              <a:lnSpc>
                <a:spcPct val="90000"/>
              </a:lnSpc>
              <a:spcBef>
                <a:spcPts val="533"/>
              </a:spcBef>
              <a:spcAft>
                <a:spcPts val="0"/>
              </a:spcAft>
              <a:buClr>
                <a:srgbClr val="888888"/>
              </a:buClr>
              <a:buSzPts val="1400"/>
              <a:buNone/>
              <a:defRPr>
                <a:solidFill>
                  <a:srgbClr val="888888"/>
                </a:solidFill>
              </a:defRPr>
            </a:lvl4pPr>
            <a:lvl5pPr lvl="4" algn="ctr">
              <a:lnSpc>
                <a:spcPct val="90000"/>
              </a:lnSpc>
              <a:spcBef>
                <a:spcPts val="533"/>
              </a:spcBef>
              <a:spcAft>
                <a:spcPts val="0"/>
              </a:spcAft>
              <a:buClr>
                <a:srgbClr val="888888"/>
              </a:buClr>
              <a:buSzPts val="1400"/>
              <a:buNone/>
              <a:defRPr>
                <a:solidFill>
                  <a:srgbClr val="888888"/>
                </a:solidFill>
              </a:defRPr>
            </a:lvl5pPr>
            <a:lvl6pPr lvl="5" algn="ctr">
              <a:lnSpc>
                <a:spcPct val="90000"/>
              </a:lnSpc>
              <a:spcBef>
                <a:spcPts val="533"/>
              </a:spcBef>
              <a:spcAft>
                <a:spcPts val="0"/>
              </a:spcAft>
              <a:buClr>
                <a:srgbClr val="888888"/>
              </a:buClr>
              <a:buSzPts val="1400"/>
              <a:buNone/>
              <a:defRPr>
                <a:solidFill>
                  <a:srgbClr val="888888"/>
                </a:solidFill>
              </a:defRPr>
            </a:lvl6pPr>
            <a:lvl7pPr lvl="6" algn="ctr">
              <a:lnSpc>
                <a:spcPct val="90000"/>
              </a:lnSpc>
              <a:spcBef>
                <a:spcPts val="533"/>
              </a:spcBef>
              <a:spcAft>
                <a:spcPts val="0"/>
              </a:spcAft>
              <a:buClr>
                <a:srgbClr val="888888"/>
              </a:buClr>
              <a:buSzPts val="1400"/>
              <a:buNone/>
              <a:defRPr>
                <a:solidFill>
                  <a:srgbClr val="888888"/>
                </a:solidFill>
              </a:defRPr>
            </a:lvl7pPr>
            <a:lvl8pPr lvl="7" algn="ctr">
              <a:lnSpc>
                <a:spcPct val="90000"/>
              </a:lnSpc>
              <a:spcBef>
                <a:spcPts val="533"/>
              </a:spcBef>
              <a:spcAft>
                <a:spcPts val="0"/>
              </a:spcAft>
              <a:buClr>
                <a:srgbClr val="888888"/>
              </a:buClr>
              <a:buSzPts val="1400"/>
              <a:buNone/>
              <a:defRPr>
                <a:solidFill>
                  <a:srgbClr val="888888"/>
                </a:solidFill>
              </a:defRPr>
            </a:lvl8pPr>
            <a:lvl9pPr lvl="8" algn="ctr">
              <a:lnSpc>
                <a:spcPct val="90000"/>
              </a:lnSpc>
              <a:spcBef>
                <a:spcPts val="533"/>
              </a:spcBef>
              <a:spcAft>
                <a:spcPts val="0"/>
              </a:spcAft>
              <a:buClr>
                <a:srgbClr val="888888"/>
              </a:buClr>
              <a:buSzPts val="1400"/>
              <a:buNone/>
              <a:defRPr>
                <a:solidFill>
                  <a:srgbClr val="888888"/>
                </a:solidFill>
              </a:defRPr>
            </a:lvl9pPr>
          </a:lstStyle>
          <a:p>
            <a:endParaRPr/>
          </a:p>
        </p:txBody>
      </p:sp>
    </p:spTree>
    <p:extLst>
      <p:ext uri="{BB962C8B-B14F-4D97-AF65-F5344CB8AC3E}">
        <p14:creationId xmlns:p14="http://schemas.microsoft.com/office/powerpoint/2010/main" val="32760194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10"/>
        <p:cNvGrpSpPr/>
        <p:nvPr/>
      </p:nvGrpSpPr>
      <p:grpSpPr>
        <a:xfrm>
          <a:off x="0" y="0"/>
          <a:ext cx="0" cy="0"/>
          <a:chOff x="0" y="0"/>
          <a:chExt cx="0" cy="0"/>
        </a:xfrm>
      </p:grpSpPr>
      <p:sp>
        <p:nvSpPr>
          <p:cNvPr id="311" name="Google Shape;311;p56"/>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accent5"/>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3369736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0923D16-1EC5-4C17-ABA8-B13A1256B36F}"/>
              </a:ext>
            </a:extLst>
          </p:cNvPr>
          <p:cNvSpPr>
            <a:spLocks noGrp="1"/>
          </p:cNvSpPr>
          <p:nvPr>
            <p:ph type="title" hasCustomPrompt="1"/>
          </p:nvPr>
        </p:nvSpPr>
        <p:spPr>
          <a:xfrm>
            <a:off x="550864" y="549275"/>
            <a:ext cx="3565524" cy="1997855"/>
          </a:xfrm>
        </p:spPr>
        <p:txBody>
          <a:bodyPr wrap="square" anchor="b" anchorCtr="0">
            <a:noAutofit/>
          </a:bodyPr>
          <a:lstStyle>
            <a:lvl1pPr>
              <a:defRPr/>
            </a:lvl1pPr>
          </a:lstStyle>
          <a:p>
            <a:r>
              <a:rPr lang="en-US" dirty="0"/>
              <a:t>Click to add title</a:t>
            </a:r>
          </a:p>
        </p:txBody>
      </p:sp>
      <p:sp>
        <p:nvSpPr>
          <p:cNvPr id="7" name="Content Placeholder 2">
            <a:extLst>
              <a:ext uri="{FF2B5EF4-FFF2-40B4-BE49-F238E27FC236}">
                <a16:creationId xmlns:a16="http://schemas.microsoft.com/office/drawing/2014/main" id="{50294D8B-CF64-4C26-8C78-57A375E7D33B}"/>
              </a:ext>
            </a:extLst>
          </p:cNvPr>
          <p:cNvSpPr>
            <a:spLocks noGrp="1"/>
          </p:cNvSpPr>
          <p:nvPr>
            <p:ph idx="1" hasCustomPrompt="1"/>
          </p:nvPr>
        </p:nvSpPr>
        <p:spPr>
          <a:xfrm>
            <a:off x="550863" y="2677306"/>
            <a:ext cx="3565525" cy="3415519"/>
          </a:xfrm>
        </p:spPr>
        <p:txBody>
          <a:bodyPr anchor="t" anchorCtr="0">
            <a:noAutofit/>
          </a:bodyPr>
          <a:lstStyle>
            <a:lvl1pPr>
              <a:buNone/>
              <a:defRPr/>
            </a:lvl1pPr>
          </a:lstStyle>
          <a:p>
            <a:pPr>
              <a:lnSpc>
                <a:spcPct val="120000"/>
              </a:lnSpc>
            </a:pPr>
            <a:r>
              <a:rPr lang="en-US" sz="1600" dirty="0"/>
              <a:t>Click to add text</a:t>
            </a:r>
          </a:p>
        </p:txBody>
      </p:sp>
      <p:sp>
        <p:nvSpPr>
          <p:cNvPr id="17" name="Picture Placeholder 16">
            <a:extLst>
              <a:ext uri="{FF2B5EF4-FFF2-40B4-BE49-F238E27FC236}">
                <a16:creationId xmlns:a16="http://schemas.microsoft.com/office/drawing/2014/main" id="{67BCF456-426F-435B-8DF0-A32A44F5A889}"/>
              </a:ext>
            </a:extLst>
          </p:cNvPr>
          <p:cNvSpPr>
            <a:spLocks noGrp="1"/>
          </p:cNvSpPr>
          <p:nvPr>
            <p:ph type="pic" sz="quarter" idx="13"/>
          </p:nvPr>
        </p:nvSpPr>
        <p:spPr>
          <a:xfrm>
            <a:off x="5208928" y="1596771"/>
            <a:ext cx="3448558" cy="3448558"/>
          </a:xfrm>
          <a:custGeom>
            <a:avLst/>
            <a:gdLst>
              <a:gd name="connsiteX0" fmla="*/ 1724279 w 3448558"/>
              <a:gd name="connsiteY0" fmla="*/ 0 h 3448558"/>
              <a:gd name="connsiteX1" fmla="*/ 3448558 w 3448558"/>
              <a:gd name="connsiteY1" fmla="*/ 1724279 h 3448558"/>
              <a:gd name="connsiteX2" fmla="*/ 1724279 w 3448558"/>
              <a:gd name="connsiteY2" fmla="*/ 3448558 h 3448558"/>
              <a:gd name="connsiteX3" fmla="*/ 0 w 3448558"/>
              <a:gd name="connsiteY3" fmla="*/ 1724279 h 3448558"/>
              <a:gd name="connsiteX4" fmla="*/ 1724279 w 3448558"/>
              <a:gd name="connsiteY4" fmla="*/ 0 h 3448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8558" h="3448558">
                <a:moveTo>
                  <a:pt x="1724279" y="0"/>
                </a:moveTo>
                <a:cubicBezTo>
                  <a:pt x="2676572" y="0"/>
                  <a:pt x="3448558" y="771986"/>
                  <a:pt x="3448558" y="1724279"/>
                </a:cubicBezTo>
                <a:cubicBezTo>
                  <a:pt x="3448558" y="2676572"/>
                  <a:pt x="2676572" y="3448558"/>
                  <a:pt x="1724279" y="3448558"/>
                </a:cubicBezTo>
                <a:cubicBezTo>
                  <a:pt x="771986" y="3448558"/>
                  <a:pt x="0" y="2676572"/>
                  <a:pt x="0" y="1724279"/>
                </a:cubicBezTo>
                <a:cubicBezTo>
                  <a:pt x="0" y="771986"/>
                  <a:pt x="771986" y="0"/>
                  <a:pt x="1724279" y="0"/>
                </a:cubicBezTo>
                <a:close/>
              </a:path>
            </a:pathLst>
          </a:custGeom>
          <a:solidFill>
            <a:schemeClr val="accent5"/>
          </a:solidFill>
        </p:spPr>
        <p:txBody>
          <a:bodyPr wrap="square">
            <a:noAutofit/>
          </a:bodyPr>
          <a:lstStyle/>
          <a:p>
            <a:r>
              <a:rPr lang="en-US"/>
              <a:t>Click icon to add picture</a:t>
            </a:r>
          </a:p>
        </p:txBody>
      </p:sp>
      <p:sp>
        <p:nvSpPr>
          <p:cNvPr id="22" name="Picture Placeholder 21">
            <a:extLst>
              <a:ext uri="{FF2B5EF4-FFF2-40B4-BE49-F238E27FC236}">
                <a16:creationId xmlns:a16="http://schemas.microsoft.com/office/drawing/2014/main" id="{4813A609-7079-46D5-9C1D-52004ABDAC9D}"/>
              </a:ext>
            </a:extLst>
          </p:cNvPr>
          <p:cNvSpPr>
            <a:spLocks noGrp="1"/>
          </p:cNvSpPr>
          <p:nvPr>
            <p:ph type="pic" sz="quarter" idx="14"/>
          </p:nvPr>
        </p:nvSpPr>
        <p:spPr>
          <a:xfrm>
            <a:off x="8918575" y="596392"/>
            <a:ext cx="2263776" cy="2263776"/>
          </a:xfrm>
          <a:custGeom>
            <a:avLst/>
            <a:gdLst>
              <a:gd name="connsiteX0" fmla="*/ 1131888 w 2263776"/>
              <a:gd name="connsiteY0" fmla="*/ 0 h 2263776"/>
              <a:gd name="connsiteX1" fmla="*/ 2263776 w 2263776"/>
              <a:gd name="connsiteY1" fmla="*/ 1131888 h 2263776"/>
              <a:gd name="connsiteX2" fmla="*/ 1131888 w 2263776"/>
              <a:gd name="connsiteY2" fmla="*/ 2263776 h 2263776"/>
              <a:gd name="connsiteX3" fmla="*/ 0 w 2263776"/>
              <a:gd name="connsiteY3" fmla="*/ 1131888 h 2263776"/>
              <a:gd name="connsiteX4" fmla="*/ 1131888 w 2263776"/>
              <a:gd name="connsiteY4" fmla="*/ 0 h 226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776" h="2263776">
                <a:moveTo>
                  <a:pt x="1131888" y="0"/>
                </a:moveTo>
                <a:cubicBezTo>
                  <a:pt x="1757012" y="0"/>
                  <a:pt x="2263776" y="506764"/>
                  <a:pt x="2263776" y="1131888"/>
                </a:cubicBezTo>
                <a:cubicBezTo>
                  <a:pt x="2263776" y="1757012"/>
                  <a:pt x="1757012" y="2263776"/>
                  <a:pt x="1131888" y="2263776"/>
                </a:cubicBezTo>
                <a:cubicBezTo>
                  <a:pt x="506764" y="2263776"/>
                  <a:pt x="0" y="1757012"/>
                  <a:pt x="0" y="1131888"/>
                </a:cubicBezTo>
                <a:cubicBezTo>
                  <a:pt x="0" y="506764"/>
                  <a:pt x="506764" y="0"/>
                  <a:pt x="1131888" y="0"/>
                </a:cubicBezTo>
                <a:close/>
              </a:path>
            </a:pathLst>
          </a:custGeom>
          <a:solidFill>
            <a:schemeClr val="accent5"/>
          </a:solidFill>
        </p:spPr>
        <p:txBody>
          <a:bodyPr wrap="square">
            <a:noAutofit/>
          </a:bodyPr>
          <a:lstStyle/>
          <a:p>
            <a:r>
              <a:rPr lang="en-US"/>
              <a:t>Click icon to add picture</a:t>
            </a:r>
          </a:p>
        </p:txBody>
      </p:sp>
      <p:sp>
        <p:nvSpPr>
          <p:cNvPr id="25" name="Picture Placeholder 24">
            <a:extLst>
              <a:ext uri="{FF2B5EF4-FFF2-40B4-BE49-F238E27FC236}">
                <a16:creationId xmlns:a16="http://schemas.microsoft.com/office/drawing/2014/main" id="{A14F21DF-D5E0-4C6C-BA2C-D69D65DBB18E}"/>
              </a:ext>
            </a:extLst>
          </p:cNvPr>
          <p:cNvSpPr>
            <a:spLocks noGrp="1"/>
          </p:cNvSpPr>
          <p:nvPr>
            <p:ph type="pic" sz="quarter" idx="15"/>
          </p:nvPr>
        </p:nvSpPr>
        <p:spPr>
          <a:xfrm>
            <a:off x="9091612" y="3324733"/>
            <a:ext cx="2936876" cy="2936876"/>
          </a:xfrm>
          <a:custGeom>
            <a:avLst/>
            <a:gdLst>
              <a:gd name="connsiteX0" fmla="*/ 1468438 w 2936876"/>
              <a:gd name="connsiteY0" fmla="*/ 0 h 2936876"/>
              <a:gd name="connsiteX1" fmla="*/ 2936876 w 2936876"/>
              <a:gd name="connsiteY1" fmla="*/ 1468438 h 2936876"/>
              <a:gd name="connsiteX2" fmla="*/ 1468438 w 2936876"/>
              <a:gd name="connsiteY2" fmla="*/ 2936876 h 2936876"/>
              <a:gd name="connsiteX3" fmla="*/ 0 w 2936876"/>
              <a:gd name="connsiteY3" fmla="*/ 1468438 h 2936876"/>
              <a:gd name="connsiteX4" fmla="*/ 1468438 w 2936876"/>
              <a:gd name="connsiteY4" fmla="*/ 0 h 2936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6876" h="2936876">
                <a:moveTo>
                  <a:pt x="1468438" y="0"/>
                </a:moveTo>
                <a:cubicBezTo>
                  <a:pt x="2279434" y="0"/>
                  <a:pt x="2936876" y="657442"/>
                  <a:pt x="2936876" y="1468438"/>
                </a:cubicBezTo>
                <a:cubicBezTo>
                  <a:pt x="2936876" y="2279434"/>
                  <a:pt x="2279434" y="2936876"/>
                  <a:pt x="1468438" y="2936876"/>
                </a:cubicBezTo>
                <a:cubicBezTo>
                  <a:pt x="657442" y="2936876"/>
                  <a:pt x="0" y="2279434"/>
                  <a:pt x="0" y="1468438"/>
                </a:cubicBezTo>
                <a:cubicBezTo>
                  <a:pt x="0" y="657442"/>
                  <a:pt x="657442" y="0"/>
                  <a:pt x="1468438" y="0"/>
                </a:cubicBezTo>
                <a:close/>
              </a:path>
            </a:pathLst>
          </a:custGeom>
          <a:solidFill>
            <a:schemeClr val="accent5"/>
          </a:solidFill>
        </p:spPr>
        <p:txBody>
          <a:bodyPr wrap="square">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6" name="Oval 5">
            <a:extLst>
              <a:ext uri="{FF2B5EF4-FFF2-40B4-BE49-F238E27FC236}">
                <a16:creationId xmlns:a16="http://schemas.microsoft.com/office/drawing/2014/main" id="{92FF63B4-C261-4597-9EE0-811D250B9D21}"/>
              </a:ext>
              <a:ext uri="{C183D7F6-B498-43B3-948B-1728B52AA6E4}">
                <adec:decorative xmlns:adec="http://schemas.microsoft.com/office/drawing/2017/decorative" val="1"/>
              </a:ext>
            </a:extLst>
          </p:cNvPr>
          <p:cNvSpPr>
            <a:spLocks noChangeAspect="1"/>
          </p:cNvSpPr>
          <p:nvPr userDrawn="1"/>
        </p:nvSpPr>
        <p:spPr>
          <a:xfrm>
            <a:off x="6548755" y="850167"/>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a:extLst>
              <a:ext uri="{FF2B5EF4-FFF2-40B4-BE49-F238E27FC236}">
                <a16:creationId xmlns:a16="http://schemas.microsoft.com/office/drawing/2014/main" id="{F92CF088-7F97-4A11-8A81-0EF641F6986F}"/>
              </a:ext>
              <a:ext uri="{C183D7F6-B498-43B3-948B-1728B52AA6E4}">
                <adec:decorative xmlns:adec="http://schemas.microsoft.com/office/drawing/2017/decorative" val="1"/>
              </a:ext>
            </a:extLst>
          </p:cNvPr>
          <p:cNvGrpSpPr/>
          <p:nvPr userDrawn="1"/>
        </p:nvGrpSpPr>
        <p:grpSpPr>
          <a:xfrm>
            <a:off x="5602297" y="5691007"/>
            <a:ext cx="667802" cy="631474"/>
            <a:chOff x="3409557" y="4940429"/>
            <a:chExt cx="667802" cy="631474"/>
          </a:xfrm>
        </p:grpSpPr>
        <p:sp>
          <p:nvSpPr>
            <p:cNvPr id="11" name="Freeform: Shape 10">
              <a:extLst>
                <a:ext uri="{FF2B5EF4-FFF2-40B4-BE49-F238E27FC236}">
                  <a16:creationId xmlns:a16="http://schemas.microsoft.com/office/drawing/2014/main" id="{165B23B7-CE74-4974-ABD8-BFA31D583416}"/>
                </a:ext>
              </a:extLst>
            </p:cNvPr>
            <p:cNvSpPr>
              <a:spLocks noChangeAspect="1"/>
            </p:cNvSpPr>
            <p:nvPr/>
          </p:nvSpPr>
          <p:spPr>
            <a:xfrm rot="8100000">
              <a:off x="3537358" y="4940429"/>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FF99BB1F-6C9D-4972-9EF4-98ACD7BE71E5}"/>
                </a:ext>
              </a:extLst>
            </p:cNvPr>
            <p:cNvSpPr/>
            <p:nvPr/>
          </p:nvSpPr>
          <p:spPr>
            <a:xfrm rot="13500000">
              <a:off x="3544558" y="4858365"/>
              <a:ext cx="270000" cy="540001"/>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Tree>
    <p:extLst>
      <p:ext uri="{BB962C8B-B14F-4D97-AF65-F5344CB8AC3E}">
        <p14:creationId xmlns:p14="http://schemas.microsoft.com/office/powerpoint/2010/main" val="42841202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12"/>
        <p:cNvGrpSpPr/>
        <p:nvPr/>
      </p:nvGrpSpPr>
      <p:grpSpPr>
        <a:xfrm>
          <a:off x="0" y="0"/>
          <a:ext cx="0" cy="0"/>
          <a:chOff x="0" y="0"/>
          <a:chExt cx="0" cy="0"/>
        </a:xfrm>
      </p:grpSpPr>
      <p:sp>
        <p:nvSpPr>
          <p:cNvPr id="313" name="Google Shape;313;p69"/>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accent5"/>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14" name="Google Shape;314;p69"/>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SzPts val="1400"/>
              <a:buChar char="•"/>
              <a:defRPr/>
            </a:lvl1pPr>
            <a:lvl2pPr marL="1219170" lvl="1" indent="-423323" algn="l">
              <a:lnSpc>
                <a:spcPct val="90000"/>
              </a:lnSpc>
              <a:spcBef>
                <a:spcPts val="533"/>
              </a:spcBef>
              <a:spcAft>
                <a:spcPts val="0"/>
              </a:spcAft>
              <a:buClr>
                <a:srgbClr val="002842"/>
              </a:buClr>
              <a:buSzPts val="1400"/>
              <a:buChar char="−"/>
              <a:defRPr/>
            </a:lvl2pPr>
            <a:lvl3pPr marL="1828754" lvl="2" indent="-423323" algn="l">
              <a:lnSpc>
                <a:spcPct val="90000"/>
              </a:lnSpc>
              <a:spcBef>
                <a:spcPts val="533"/>
              </a:spcBef>
              <a:spcAft>
                <a:spcPts val="0"/>
              </a:spcAft>
              <a:buClr>
                <a:srgbClr val="002842"/>
              </a:buClr>
              <a:buSzPts val="1400"/>
              <a:buChar char="•"/>
              <a:defRPr/>
            </a:lvl3pPr>
            <a:lvl4pPr marL="2438339" lvl="3" indent="-423323" algn="l">
              <a:lnSpc>
                <a:spcPct val="90000"/>
              </a:lnSpc>
              <a:spcBef>
                <a:spcPts val="533"/>
              </a:spcBef>
              <a:spcAft>
                <a:spcPts val="0"/>
              </a:spcAft>
              <a:buClr>
                <a:srgbClr val="002842"/>
              </a:buClr>
              <a:buSzPts val="1400"/>
              <a:buChar char="−"/>
              <a:defRPr/>
            </a:lvl4pPr>
            <a:lvl5pPr marL="3047924" lvl="4" indent="-423323" algn="l">
              <a:lnSpc>
                <a:spcPct val="90000"/>
              </a:lnSpc>
              <a:spcBef>
                <a:spcPts val="533"/>
              </a:spcBef>
              <a:spcAft>
                <a:spcPts val="0"/>
              </a:spcAft>
              <a:buClr>
                <a:srgbClr val="002842"/>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12074017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ext 1/4 gradient callout">
  <p:cSld name="Text 1/4 gradient callout">
    <p:spTree>
      <p:nvGrpSpPr>
        <p:cNvPr id="1" name="Shape 315"/>
        <p:cNvGrpSpPr/>
        <p:nvPr/>
      </p:nvGrpSpPr>
      <p:grpSpPr>
        <a:xfrm>
          <a:off x="0" y="0"/>
          <a:ext cx="0" cy="0"/>
          <a:chOff x="0" y="0"/>
          <a:chExt cx="0" cy="0"/>
        </a:xfrm>
      </p:grpSpPr>
      <p:pic>
        <p:nvPicPr>
          <p:cNvPr id="316" name="Google Shape;316;p70" descr="Background Half gradient-03.png"/>
          <p:cNvPicPr preferRelativeResize="0"/>
          <p:nvPr/>
        </p:nvPicPr>
        <p:blipFill rotWithShape="1">
          <a:blip r:embed="rId2">
            <a:alphaModFix/>
          </a:blip>
          <a:srcRect/>
          <a:stretch/>
        </p:blipFill>
        <p:spPr>
          <a:xfrm>
            <a:off x="9144452" y="0"/>
            <a:ext cx="3047549" cy="6858000"/>
          </a:xfrm>
          <a:prstGeom prst="rect">
            <a:avLst/>
          </a:prstGeom>
          <a:noFill/>
          <a:ln>
            <a:noFill/>
          </a:ln>
        </p:spPr>
      </p:pic>
      <p:sp>
        <p:nvSpPr>
          <p:cNvPr id="317" name="Google Shape;317;p70"/>
          <p:cNvSpPr txBox="1">
            <a:spLocks noGrp="1"/>
          </p:cNvSpPr>
          <p:nvPr>
            <p:ph type="title"/>
          </p:nvPr>
        </p:nvSpPr>
        <p:spPr>
          <a:xfrm>
            <a:off x="665560" y="487682"/>
            <a:ext cx="8107179" cy="786449"/>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2800"/>
              <a:buNone/>
              <a:defRPr sz="2933">
                <a:solidFill>
                  <a:schemeClr val="lt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18" name="Google Shape;318;p70"/>
          <p:cNvSpPr>
            <a:spLocks noGrp="1"/>
          </p:cNvSpPr>
          <p:nvPr>
            <p:ph type="tbl" idx="2"/>
          </p:nvPr>
        </p:nvSpPr>
        <p:spPr>
          <a:xfrm>
            <a:off x="663789" y="1597154"/>
            <a:ext cx="8108951" cy="4086455"/>
          </a:xfrm>
          <a:prstGeom prst="rect">
            <a:avLst/>
          </a:prstGeom>
          <a:noFill/>
          <a:ln>
            <a:noFill/>
          </a:ln>
        </p:spPr>
        <p:txBody>
          <a:bodyPr spcFirstLastPara="1" wrap="square" lIns="91425" tIns="45700" rIns="91425" bIns="45700" anchor="t" anchorCtr="0">
            <a:normAutofit/>
          </a:bodyPr>
          <a:lstStyle>
            <a:lvl1pPr marR="0" lvl="0" algn="l" rtl="0">
              <a:lnSpc>
                <a:spcPct val="120000"/>
              </a:lnSpc>
              <a:spcBef>
                <a:spcPts val="0"/>
              </a:spcBef>
              <a:spcAft>
                <a:spcPts val="0"/>
              </a:spcAft>
              <a:buClr>
                <a:srgbClr val="000000"/>
              </a:buClr>
              <a:buSzPts val="2000"/>
              <a:buFont typeface="Arial"/>
              <a:buNone/>
              <a:defRPr sz="26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
        <p:nvSpPr>
          <p:cNvPr id="319" name="Google Shape;319;p70"/>
          <p:cNvSpPr txBox="1">
            <a:spLocks noGrp="1"/>
          </p:cNvSpPr>
          <p:nvPr>
            <p:ph type="body" idx="1"/>
          </p:nvPr>
        </p:nvSpPr>
        <p:spPr>
          <a:xfrm>
            <a:off x="9509760" y="1597154"/>
            <a:ext cx="2316480" cy="4086455"/>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0"/>
              </a:spcBef>
              <a:spcAft>
                <a:spcPts val="0"/>
              </a:spcAft>
              <a:buSzPts val="2000"/>
              <a:buNone/>
              <a:defRPr sz="1867">
                <a:solidFill>
                  <a:schemeClr val="lt1"/>
                </a:solidFill>
              </a:defRPr>
            </a:lvl1pPr>
            <a:lvl2pPr marL="1219170" lvl="1" indent="-457189" algn="l">
              <a:lnSpc>
                <a:spcPct val="90000"/>
              </a:lnSpc>
              <a:spcBef>
                <a:spcPts val="533"/>
              </a:spcBef>
              <a:spcAft>
                <a:spcPts val="0"/>
              </a:spcAft>
              <a:buSzPts val="1800"/>
              <a:buChar char="−"/>
              <a:defRPr sz="1600">
                <a:solidFill>
                  <a:schemeClr val="lt1"/>
                </a:solidFill>
              </a:defRPr>
            </a:lvl2pPr>
            <a:lvl3pPr marL="1828754" lvl="2" indent="-431789" algn="l">
              <a:lnSpc>
                <a:spcPct val="90000"/>
              </a:lnSpc>
              <a:spcBef>
                <a:spcPts val="533"/>
              </a:spcBef>
              <a:spcAft>
                <a:spcPts val="0"/>
              </a:spcAft>
              <a:buSzPts val="1500"/>
              <a:buChar char="•"/>
              <a:defRPr sz="1600">
                <a:solidFill>
                  <a:schemeClr val="lt1"/>
                </a:solidFill>
              </a:defRPr>
            </a:lvl3pPr>
            <a:lvl4pPr marL="2438339" lvl="3" indent="-423323" algn="l">
              <a:lnSpc>
                <a:spcPct val="90000"/>
              </a:lnSpc>
              <a:spcBef>
                <a:spcPts val="533"/>
              </a:spcBef>
              <a:spcAft>
                <a:spcPts val="0"/>
              </a:spcAft>
              <a:buSzPts val="1400"/>
              <a:buChar char="−"/>
              <a:defRPr sz="1600">
                <a:solidFill>
                  <a:schemeClr val="lt1"/>
                </a:solidFill>
              </a:defRPr>
            </a:lvl4pPr>
            <a:lvl5pPr marL="3047924" lvl="4" indent="-423323" algn="l">
              <a:lnSpc>
                <a:spcPct val="90000"/>
              </a:lnSpc>
              <a:spcBef>
                <a:spcPts val="533"/>
              </a:spcBef>
              <a:spcAft>
                <a:spcPts val="0"/>
              </a:spcAft>
              <a:buSzPts val="1400"/>
              <a:buChar char="−"/>
              <a:defRPr sz="1600">
                <a:solidFill>
                  <a:schemeClr val="lt1"/>
                </a:solidFill>
              </a:defRPr>
            </a:lvl5pPr>
            <a:lvl6pPr marL="3657509" lvl="5" indent="-423323" algn="l">
              <a:lnSpc>
                <a:spcPct val="90000"/>
              </a:lnSpc>
              <a:spcBef>
                <a:spcPts val="533"/>
              </a:spcBef>
              <a:spcAft>
                <a:spcPts val="0"/>
              </a:spcAft>
              <a:buSzPts val="1400"/>
              <a:buChar char="•"/>
              <a:defRPr/>
            </a:lvl6pPr>
            <a:lvl7pPr marL="4267093" lvl="6" indent="-423323" algn="l">
              <a:lnSpc>
                <a:spcPct val="90000"/>
              </a:lnSpc>
              <a:spcBef>
                <a:spcPts val="533"/>
              </a:spcBef>
              <a:spcAft>
                <a:spcPts val="0"/>
              </a:spcAft>
              <a:buSzPts val="1400"/>
              <a:buChar char="•"/>
              <a:defRPr/>
            </a:lvl7pPr>
            <a:lvl8pPr marL="4876678" lvl="7" indent="-423323" algn="l">
              <a:lnSpc>
                <a:spcPct val="90000"/>
              </a:lnSpc>
              <a:spcBef>
                <a:spcPts val="533"/>
              </a:spcBef>
              <a:spcAft>
                <a:spcPts val="0"/>
              </a:spcAft>
              <a:buSzPts val="1400"/>
              <a:buChar char="•"/>
              <a:defRPr/>
            </a:lvl8pPr>
            <a:lvl9pPr marL="5486263" lvl="8" indent="-423323" algn="l">
              <a:lnSpc>
                <a:spcPct val="90000"/>
              </a:lnSpc>
              <a:spcBef>
                <a:spcPts val="533"/>
              </a:spcBef>
              <a:spcAft>
                <a:spcPts val="0"/>
              </a:spcAft>
              <a:buSzPts val="1400"/>
              <a:buChar char="•"/>
              <a:defRPr/>
            </a:lvl9pPr>
          </a:lstStyle>
          <a:p>
            <a:endParaRPr/>
          </a:p>
        </p:txBody>
      </p:sp>
      <p:sp>
        <p:nvSpPr>
          <p:cNvPr id="320" name="Google Shape;320;p70"/>
          <p:cNvSpPr txBox="1">
            <a:spLocks noGrp="1"/>
          </p:cNvSpPr>
          <p:nvPr>
            <p:ph type="sldNum" idx="12"/>
          </p:nvPr>
        </p:nvSpPr>
        <p:spPr>
          <a:xfrm>
            <a:off x="681440" y="6405743"/>
            <a:ext cx="285157" cy="3632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None/>
              <a:defRPr sz="1067" b="0" i="0" u="none" strike="noStrike" cap="none">
                <a:solidFill>
                  <a:schemeClr val="dk2"/>
                </a:solidFill>
                <a:latin typeface="Arial"/>
                <a:ea typeface="Arial"/>
                <a:cs typeface="Arial"/>
                <a:sym typeface="Arial"/>
              </a:defRPr>
            </a:lvl1pPr>
            <a:lvl2pPr marL="0" marR="0" lvl="1" indent="0" algn="l" rtl="0">
              <a:lnSpc>
                <a:spcPct val="100000"/>
              </a:lnSpc>
              <a:spcBef>
                <a:spcPts val="0"/>
              </a:spcBef>
              <a:spcAft>
                <a:spcPts val="0"/>
              </a:spcAft>
              <a:buNone/>
              <a:defRPr sz="1067" b="0" i="0" u="none" strike="noStrike" cap="none">
                <a:solidFill>
                  <a:schemeClr val="dk2"/>
                </a:solidFill>
                <a:latin typeface="Arial"/>
                <a:ea typeface="Arial"/>
                <a:cs typeface="Arial"/>
                <a:sym typeface="Arial"/>
              </a:defRPr>
            </a:lvl2pPr>
            <a:lvl3pPr marL="0" marR="0" lvl="2" indent="0" algn="l" rtl="0">
              <a:lnSpc>
                <a:spcPct val="100000"/>
              </a:lnSpc>
              <a:spcBef>
                <a:spcPts val="0"/>
              </a:spcBef>
              <a:spcAft>
                <a:spcPts val="0"/>
              </a:spcAft>
              <a:buNone/>
              <a:defRPr sz="1067" b="0" i="0" u="none" strike="noStrike" cap="none">
                <a:solidFill>
                  <a:schemeClr val="dk2"/>
                </a:solidFill>
                <a:latin typeface="Arial"/>
                <a:ea typeface="Arial"/>
                <a:cs typeface="Arial"/>
                <a:sym typeface="Arial"/>
              </a:defRPr>
            </a:lvl3pPr>
            <a:lvl4pPr marL="0" marR="0" lvl="3" indent="0" algn="l" rtl="0">
              <a:lnSpc>
                <a:spcPct val="100000"/>
              </a:lnSpc>
              <a:spcBef>
                <a:spcPts val="0"/>
              </a:spcBef>
              <a:spcAft>
                <a:spcPts val="0"/>
              </a:spcAft>
              <a:buNone/>
              <a:defRPr sz="1067" b="0" i="0" u="none" strike="noStrike" cap="none">
                <a:solidFill>
                  <a:schemeClr val="dk2"/>
                </a:solidFill>
                <a:latin typeface="Arial"/>
                <a:ea typeface="Arial"/>
                <a:cs typeface="Arial"/>
                <a:sym typeface="Arial"/>
              </a:defRPr>
            </a:lvl4pPr>
            <a:lvl5pPr marL="0" marR="0" lvl="4" indent="0" algn="l" rtl="0">
              <a:lnSpc>
                <a:spcPct val="100000"/>
              </a:lnSpc>
              <a:spcBef>
                <a:spcPts val="0"/>
              </a:spcBef>
              <a:spcAft>
                <a:spcPts val="0"/>
              </a:spcAft>
              <a:buNone/>
              <a:defRPr sz="1067" b="0" i="0" u="none" strike="noStrike" cap="none">
                <a:solidFill>
                  <a:schemeClr val="dk2"/>
                </a:solidFill>
                <a:latin typeface="Arial"/>
                <a:ea typeface="Arial"/>
                <a:cs typeface="Arial"/>
                <a:sym typeface="Arial"/>
              </a:defRPr>
            </a:lvl5pPr>
            <a:lvl6pPr marL="0" marR="0" lvl="5" indent="0" algn="l" rtl="0">
              <a:lnSpc>
                <a:spcPct val="100000"/>
              </a:lnSpc>
              <a:spcBef>
                <a:spcPts val="0"/>
              </a:spcBef>
              <a:spcAft>
                <a:spcPts val="0"/>
              </a:spcAft>
              <a:buNone/>
              <a:defRPr sz="1067" b="0" i="0" u="none" strike="noStrike" cap="none">
                <a:solidFill>
                  <a:schemeClr val="dk2"/>
                </a:solidFill>
                <a:latin typeface="Arial"/>
                <a:ea typeface="Arial"/>
                <a:cs typeface="Arial"/>
                <a:sym typeface="Arial"/>
              </a:defRPr>
            </a:lvl6pPr>
            <a:lvl7pPr marL="0" marR="0" lvl="6" indent="0" algn="l" rtl="0">
              <a:lnSpc>
                <a:spcPct val="100000"/>
              </a:lnSpc>
              <a:spcBef>
                <a:spcPts val="0"/>
              </a:spcBef>
              <a:spcAft>
                <a:spcPts val="0"/>
              </a:spcAft>
              <a:buNone/>
              <a:defRPr sz="1067" b="0" i="0" u="none" strike="noStrike" cap="none">
                <a:solidFill>
                  <a:schemeClr val="dk2"/>
                </a:solidFill>
                <a:latin typeface="Arial"/>
                <a:ea typeface="Arial"/>
                <a:cs typeface="Arial"/>
                <a:sym typeface="Arial"/>
              </a:defRPr>
            </a:lvl7pPr>
            <a:lvl8pPr marL="0" marR="0" lvl="7" indent="0" algn="l" rtl="0">
              <a:lnSpc>
                <a:spcPct val="100000"/>
              </a:lnSpc>
              <a:spcBef>
                <a:spcPts val="0"/>
              </a:spcBef>
              <a:spcAft>
                <a:spcPts val="0"/>
              </a:spcAft>
              <a:buNone/>
              <a:defRPr sz="1067" b="0" i="0" u="none" strike="noStrike" cap="none">
                <a:solidFill>
                  <a:schemeClr val="dk2"/>
                </a:solidFill>
                <a:latin typeface="Arial"/>
                <a:ea typeface="Arial"/>
                <a:cs typeface="Arial"/>
                <a:sym typeface="Arial"/>
              </a:defRPr>
            </a:lvl8pPr>
            <a:lvl9pPr marL="0" marR="0" lvl="8" indent="0" algn="l" rtl="0">
              <a:lnSpc>
                <a:spcPct val="100000"/>
              </a:lnSpc>
              <a:spcBef>
                <a:spcPts val="0"/>
              </a:spcBef>
              <a:spcAft>
                <a:spcPts val="0"/>
              </a:spcAft>
              <a:buNone/>
              <a:defRPr sz="1067"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pic>
        <p:nvPicPr>
          <p:cNvPr id="321" name="Google Shape;321;p70" descr="Background Half gradient-03.png"/>
          <p:cNvPicPr preferRelativeResize="0"/>
          <p:nvPr/>
        </p:nvPicPr>
        <p:blipFill rotWithShape="1">
          <a:blip r:embed="rId2">
            <a:alphaModFix/>
          </a:blip>
          <a:srcRect/>
          <a:stretch/>
        </p:blipFill>
        <p:spPr>
          <a:xfrm>
            <a:off x="9144452" y="0"/>
            <a:ext cx="3047549" cy="6858000"/>
          </a:xfrm>
          <a:prstGeom prst="rect">
            <a:avLst/>
          </a:prstGeom>
          <a:noFill/>
          <a:ln>
            <a:noFill/>
          </a:ln>
        </p:spPr>
      </p:pic>
      <p:pic>
        <p:nvPicPr>
          <p:cNvPr id="322" name="Google Shape;322;p70" descr="Background Half gradient-03.png"/>
          <p:cNvPicPr preferRelativeResize="0"/>
          <p:nvPr/>
        </p:nvPicPr>
        <p:blipFill rotWithShape="1">
          <a:blip r:embed="rId2">
            <a:alphaModFix/>
          </a:blip>
          <a:srcRect/>
          <a:stretch/>
        </p:blipFill>
        <p:spPr>
          <a:xfrm>
            <a:off x="9144452" y="0"/>
            <a:ext cx="3047549" cy="6858000"/>
          </a:xfrm>
          <a:prstGeom prst="rect">
            <a:avLst/>
          </a:prstGeom>
          <a:noFill/>
          <a:ln>
            <a:noFill/>
          </a:ln>
        </p:spPr>
      </p:pic>
    </p:spTree>
    <p:extLst>
      <p:ext uri="{BB962C8B-B14F-4D97-AF65-F5344CB8AC3E}">
        <p14:creationId xmlns:p14="http://schemas.microsoft.com/office/powerpoint/2010/main" val="22476335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323"/>
        <p:cNvGrpSpPr/>
        <p:nvPr/>
      </p:nvGrpSpPr>
      <p:grpSpPr>
        <a:xfrm>
          <a:off x="0" y="0"/>
          <a:ext cx="0" cy="0"/>
          <a:chOff x="0" y="0"/>
          <a:chExt cx="0" cy="0"/>
        </a:xfrm>
      </p:grpSpPr>
      <p:sp>
        <p:nvSpPr>
          <p:cNvPr id="324" name="Google Shape;324;p71"/>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accent5"/>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5" name="Google Shape;325;p71"/>
          <p:cNvSpPr txBox="1">
            <a:spLocks noGrp="1"/>
          </p:cNvSpPr>
          <p:nvPr>
            <p:ph type="body" idx="1"/>
          </p:nvPr>
        </p:nvSpPr>
        <p:spPr>
          <a:xfrm>
            <a:off x="838200" y="1825625"/>
            <a:ext cx="5181600" cy="43512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SzPts val="1400"/>
              <a:buChar char="•"/>
              <a:defRPr/>
            </a:lvl1pPr>
            <a:lvl2pPr marL="1219170" lvl="1" indent="-423323" algn="l">
              <a:lnSpc>
                <a:spcPct val="90000"/>
              </a:lnSpc>
              <a:spcBef>
                <a:spcPts val="533"/>
              </a:spcBef>
              <a:spcAft>
                <a:spcPts val="0"/>
              </a:spcAft>
              <a:buClr>
                <a:srgbClr val="002842"/>
              </a:buClr>
              <a:buSzPts val="1400"/>
              <a:buChar char="−"/>
              <a:defRPr/>
            </a:lvl2pPr>
            <a:lvl3pPr marL="1828754" lvl="2" indent="-423323" algn="l">
              <a:lnSpc>
                <a:spcPct val="90000"/>
              </a:lnSpc>
              <a:spcBef>
                <a:spcPts val="533"/>
              </a:spcBef>
              <a:spcAft>
                <a:spcPts val="0"/>
              </a:spcAft>
              <a:buClr>
                <a:srgbClr val="002842"/>
              </a:buClr>
              <a:buSzPts val="1400"/>
              <a:buChar char="•"/>
              <a:defRPr/>
            </a:lvl3pPr>
            <a:lvl4pPr marL="2438339" lvl="3" indent="-423323" algn="l">
              <a:lnSpc>
                <a:spcPct val="90000"/>
              </a:lnSpc>
              <a:spcBef>
                <a:spcPts val="533"/>
              </a:spcBef>
              <a:spcAft>
                <a:spcPts val="0"/>
              </a:spcAft>
              <a:buClr>
                <a:srgbClr val="002842"/>
              </a:buClr>
              <a:buSzPts val="1400"/>
              <a:buChar char="−"/>
              <a:defRPr/>
            </a:lvl4pPr>
            <a:lvl5pPr marL="3047924" lvl="4" indent="-423323" algn="l">
              <a:lnSpc>
                <a:spcPct val="90000"/>
              </a:lnSpc>
              <a:spcBef>
                <a:spcPts val="533"/>
              </a:spcBef>
              <a:spcAft>
                <a:spcPts val="0"/>
              </a:spcAft>
              <a:buClr>
                <a:srgbClr val="002842"/>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3332226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_Title, Assoc, symbol graphic">
  <p:cSld name="2_Title, Assoc, symbol graphic">
    <p:spTree>
      <p:nvGrpSpPr>
        <p:cNvPr id="1" name="Shape 326"/>
        <p:cNvGrpSpPr/>
        <p:nvPr/>
      </p:nvGrpSpPr>
      <p:grpSpPr>
        <a:xfrm>
          <a:off x="0" y="0"/>
          <a:ext cx="0" cy="0"/>
          <a:chOff x="0" y="0"/>
          <a:chExt cx="0" cy="0"/>
        </a:xfrm>
      </p:grpSpPr>
      <p:pic>
        <p:nvPicPr>
          <p:cNvPr id="327" name="Google Shape;327;p581"/>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28" name="Google Shape;328;p581"/>
          <p:cNvSpPr txBox="1">
            <a:spLocks noGrp="1"/>
          </p:cNvSpPr>
          <p:nvPr>
            <p:ph type="ctrTitle"/>
          </p:nvPr>
        </p:nvSpPr>
        <p:spPr>
          <a:xfrm>
            <a:off x="808893" y="3501768"/>
            <a:ext cx="6593600" cy="1601200"/>
          </a:xfrm>
          <a:prstGeom prst="rect">
            <a:avLst/>
          </a:prstGeom>
          <a:noFill/>
          <a:ln>
            <a:noFill/>
          </a:ln>
        </p:spPr>
        <p:txBody>
          <a:bodyPr spcFirstLastPara="1" wrap="square" lIns="0" tIns="68575" rIns="68575" bIns="68575" anchor="b" anchorCtr="0">
            <a:normAutofit/>
          </a:bodyPr>
          <a:lstStyle>
            <a:lvl1pPr lvl="0" algn="l">
              <a:lnSpc>
                <a:spcPct val="90000"/>
              </a:lnSpc>
              <a:spcBef>
                <a:spcPts val="0"/>
              </a:spcBef>
              <a:spcAft>
                <a:spcPts val="0"/>
              </a:spcAft>
              <a:buClr>
                <a:schemeClr val="lt1"/>
              </a:buClr>
              <a:buSzPts val="4800"/>
              <a:buFont typeface="Arial"/>
              <a:buNone/>
              <a:defRPr sz="6400" b="1" i="0">
                <a:solidFill>
                  <a:schemeClr val="lt1"/>
                </a:solidFill>
                <a:latin typeface="Arial"/>
                <a:ea typeface="Arial"/>
                <a:cs typeface="Arial"/>
                <a:sym typeface="Arial"/>
              </a:defRPr>
            </a:lvl1pPr>
            <a:lvl2pPr lvl="1" algn="l">
              <a:lnSpc>
                <a:spcPct val="100000"/>
              </a:lnSpc>
              <a:spcBef>
                <a:spcPts val="0"/>
              </a:spcBef>
              <a:spcAft>
                <a:spcPts val="0"/>
              </a:spcAft>
              <a:buSzPts val="1100"/>
              <a:buNone/>
              <a:defRPr sz="4800"/>
            </a:lvl2pPr>
            <a:lvl3pPr lvl="2" algn="l">
              <a:lnSpc>
                <a:spcPct val="100000"/>
              </a:lnSpc>
              <a:spcBef>
                <a:spcPts val="0"/>
              </a:spcBef>
              <a:spcAft>
                <a:spcPts val="0"/>
              </a:spcAft>
              <a:buSzPts val="1100"/>
              <a:buNone/>
              <a:defRPr sz="4800"/>
            </a:lvl3pPr>
            <a:lvl4pPr lvl="3" algn="l">
              <a:lnSpc>
                <a:spcPct val="100000"/>
              </a:lnSpc>
              <a:spcBef>
                <a:spcPts val="0"/>
              </a:spcBef>
              <a:spcAft>
                <a:spcPts val="0"/>
              </a:spcAft>
              <a:buSzPts val="1100"/>
              <a:buNone/>
              <a:defRPr sz="4800"/>
            </a:lvl4pPr>
            <a:lvl5pPr lvl="4" algn="l">
              <a:lnSpc>
                <a:spcPct val="100000"/>
              </a:lnSpc>
              <a:spcBef>
                <a:spcPts val="0"/>
              </a:spcBef>
              <a:spcAft>
                <a:spcPts val="0"/>
              </a:spcAft>
              <a:buSzPts val="1100"/>
              <a:buNone/>
              <a:defRPr sz="4800"/>
            </a:lvl5pPr>
            <a:lvl6pPr lvl="5" algn="l">
              <a:lnSpc>
                <a:spcPct val="100000"/>
              </a:lnSpc>
              <a:spcBef>
                <a:spcPts val="0"/>
              </a:spcBef>
              <a:spcAft>
                <a:spcPts val="0"/>
              </a:spcAft>
              <a:buSzPts val="1100"/>
              <a:buNone/>
              <a:defRPr sz="4800"/>
            </a:lvl6pPr>
            <a:lvl7pPr lvl="6" algn="l">
              <a:lnSpc>
                <a:spcPct val="100000"/>
              </a:lnSpc>
              <a:spcBef>
                <a:spcPts val="0"/>
              </a:spcBef>
              <a:spcAft>
                <a:spcPts val="0"/>
              </a:spcAft>
              <a:buSzPts val="1100"/>
              <a:buNone/>
              <a:defRPr sz="4800"/>
            </a:lvl7pPr>
            <a:lvl8pPr lvl="7" algn="l">
              <a:lnSpc>
                <a:spcPct val="100000"/>
              </a:lnSpc>
              <a:spcBef>
                <a:spcPts val="0"/>
              </a:spcBef>
              <a:spcAft>
                <a:spcPts val="0"/>
              </a:spcAft>
              <a:buSzPts val="1100"/>
              <a:buNone/>
              <a:defRPr sz="4800"/>
            </a:lvl8pPr>
            <a:lvl9pPr lvl="8" algn="l">
              <a:lnSpc>
                <a:spcPct val="100000"/>
              </a:lnSpc>
              <a:spcBef>
                <a:spcPts val="0"/>
              </a:spcBef>
              <a:spcAft>
                <a:spcPts val="0"/>
              </a:spcAft>
              <a:buSzPts val="1100"/>
              <a:buNone/>
              <a:defRPr sz="4800"/>
            </a:lvl9pPr>
          </a:lstStyle>
          <a:p>
            <a:endParaRPr/>
          </a:p>
        </p:txBody>
      </p:sp>
      <p:sp>
        <p:nvSpPr>
          <p:cNvPr id="329" name="Google Shape;329;p581"/>
          <p:cNvSpPr txBox="1">
            <a:spLocks noGrp="1"/>
          </p:cNvSpPr>
          <p:nvPr>
            <p:ph type="subTitle" idx="1"/>
          </p:nvPr>
        </p:nvSpPr>
        <p:spPr>
          <a:xfrm>
            <a:off x="832339" y="5235261"/>
            <a:ext cx="6593600" cy="901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2000"/>
              <a:buNone/>
              <a:defRPr sz="2667" b="0" i="0">
                <a:solidFill>
                  <a:schemeClr val="lt1"/>
                </a:solidFill>
                <a:latin typeface="Arial"/>
                <a:ea typeface="Arial"/>
                <a:cs typeface="Arial"/>
                <a:sym typeface="Arial"/>
              </a:defRPr>
            </a:lvl1pPr>
            <a:lvl2pPr lvl="1" algn="ctr">
              <a:lnSpc>
                <a:spcPct val="90000"/>
              </a:lnSpc>
              <a:spcBef>
                <a:spcPts val="533"/>
              </a:spcBef>
              <a:spcAft>
                <a:spcPts val="0"/>
              </a:spcAft>
              <a:buClr>
                <a:srgbClr val="888888"/>
              </a:buClr>
              <a:buSzPts val="1800"/>
              <a:buNone/>
              <a:defRPr>
                <a:solidFill>
                  <a:srgbClr val="888888"/>
                </a:solidFill>
              </a:defRPr>
            </a:lvl2pPr>
            <a:lvl3pPr lvl="2" algn="ctr">
              <a:lnSpc>
                <a:spcPct val="90000"/>
              </a:lnSpc>
              <a:spcBef>
                <a:spcPts val="533"/>
              </a:spcBef>
              <a:spcAft>
                <a:spcPts val="0"/>
              </a:spcAft>
              <a:buClr>
                <a:srgbClr val="888888"/>
              </a:buClr>
              <a:buSzPts val="1500"/>
              <a:buNone/>
              <a:defRPr>
                <a:solidFill>
                  <a:srgbClr val="888888"/>
                </a:solidFill>
              </a:defRPr>
            </a:lvl3pPr>
            <a:lvl4pPr lvl="3" algn="ctr">
              <a:lnSpc>
                <a:spcPct val="90000"/>
              </a:lnSpc>
              <a:spcBef>
                <a:spcPts val="533"/>
              </a:spcBef>
              <a:spcAft>
                <a:spcPts val="0"/>
              </a:spcAft>
              <a:buClr>
                <a:srgbClr val="888888"/>
              </a:buClr>
              <a:buSzPts val="1400"/>
              <a:buNone/>
              <a:defRPr>
                <a:solidFill>
                  <a:srgbClr val="888888"/>
                </a:solidFill>
              </a:defRPr>
            </a:lvl4pPr>
            <a:lvl5pPr lvl="4" algn="ctr">
              <a:lnSpc>
                <a:spcPct val="90000"/>
              </a:lnSpc>
              <a:spcBef>
                <a:spcPts val="533"/>
              </a:spcBef>
              <a:spcAft>
                <a:spcPts val="0"/>
              </a:spcAft>
              <a:buClr>
                <a:srgbClr val="888888"/>
              </a:buClr>
              <a:buSzPts val="1400"/>
              <a:buNone/>
              <a:defRPr>
                <a:solidFill>
                  <a:srgbClr val="888888"/>
                </a:solidFill>
              </a:defRPr>
            </a:lvl5pPr>
            <a:lvl6pPr lvl="5" algn="ctr">
              <a:lnSpc>
                <a:spcPct val="90000"/>
              </a:lnSpc>
              <a:spcBef>
                <a:spcPts val="533"/>
              </a:spcBef>
              <a:spcAft>
                <a:spcPts val="0"/>
              </a:spcAft>
              <a:buClr>
                <a:srgbClr val="888888"/>
              </a:buClr>
              <a:buSzPts val="1400"/>
              <a:buNone/>
              <a:defRPr>
                <a:solidFill>
                  <a:srgbClr val="888888"/>
                </a:solidFill>
              </a:defRPr>
            </a:lvl6pPr>
            <a:lvl7pPr lvl="6" algn="ctr">
              <a:lnSpc>
                <a:spcPct val="90000"/>
              </a:lnSpc>
              <a:spcBef>
                <a:spcPts val="533"/>
              </a:spcBef>
              <a:spcAft>
                <a:spcPts val="0"/>
              </a:spcAft>
              <a:buClr>
                <a:srgbClr val="888888"/>
              </a:buClr>
              <a:buSzPts val="1400"/>
              <a:buNone/>
              <a:defRPr>
                <a:solidFill>
                  <a:srgbClr val="888888"/>
                </a:solidFill>
              </a:defRPr>
            </a:lvl7pPr>
            <a:lvl8pPr lvl="7" algn="ctr">
              <a:lnSpc>
                <a:spcPct val="90000"/>
              </a:lnSpc>
              <a:spcBef>
                <a:spcPts val="533"/>
              </a:spcBef>
              <a:spcAft>
                <a:spcPts val="0"/>
              </a:spcAft>
              <a:buClr>
                <a:srgbClr val="888888"/>
              </a:buClr>
              <a:buSzPts val="1400"/>
              <a:buNone/>
              <a:defRPr>
                <a:solidFill>
                  <a:srgbClr val="888888"/>
                </a:solidFill>
              </a:defRPr>
            </a:lvl8pPr>
            <a:lvl9pPr lvl="8" algn="ctr">
              <a:lnSpc>
                <a:spcPct val="90000"/>
              </a:lnSpc>
              <a:spcBef>
                <a:spcPts val="533"/>
              </a:spcBef>
              <a:spcAft>
                <a:spcPts val="0"/>
              </a:spcAft>
              <a:buClr>
                <a:srgbClr val="888888"/>
              </a:buClr>
              <a:buSzPts val="1400"/>
              <a:buNone/>
              <a:defRPr>
                <a:solidFill>
                  <a:srgbClr val="888888"/>
                </a:solidFill>
              </a:defRPr>
            </a:lvl9pPr>
          </a:lstStyle>
          <a:p>
            <a:endParaRPr/>
          </a:p>
        </p:txBody>
      </p:sp>
    </p:spTree>
    <p:extLst>
      <p:ext uri="{BB962C8B-B14F-4D97-AF65-F5344CB8AC3E}">
        <p14:creationId xmlns:p14="http://schemas.microsoft.com/office/powerpoint/2010/main" val="37648863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_Title, Assoc, symbol graphic">
  <p:cSld name="3_Title, Assoc, symbol graphic">
    <p:spTree>
      <p:nvGrpSpPr>
        <p:cNvPr id="1" name="Shape 330"/>
        <p:cNvGrpSpPr/>
        <p:nvPr/>
      </p:nvGrpSpPr>
      <p:grpSpPr>
        <a:xfrm>
          <a:off x="0" y="0"/>
          <a:ext cx="0" cy="0"/>
          <a:chOff x="0" y="0"/>
          <a:chExt cx="0" cy="0"/>
        </a:xfrm>
      </p:grpSpPr>
      <p:pic>
        <p:nvPicPr>
          <p:cNvPr id="331" name="Google Shape;331;p58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32" name="Google Shape;332;p582"/>
          <p:cNvSpPr/>
          <p:nvPr/>
        </p:nvSpPr>
        <p:spPr>
          <a:xfrm>
            <a:off x="0" y="0"/>
            <a:ext cx="12192000" cy="6858000"/>
          </a:xfrm>
          <a:prstGeom prst="rect">
            <a:avLst/>
          </a:prstGeom>
          <a:gradFill>
            <a:gsLst>
              <a:gs pos="0">
                <a:srgbClr val="723313">
                  <a:alpha val="60000"/>
                </a:srgbClr>
              </a:gs>
              <a:gs pos="100000">
                <a:srgbClr val="FFC000">
                  <a:alpha val="0"/>
                </a:srgbClr>
              </a:gs>
            </a:gsLst>
            <a:lin ang="0" scaled="0"/>
          </a:gra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Calibri"/>
              <a:ea typeface="Calibri"/>
              <a:cs typeface="Calibri"/>
              <a:sym typeface="Calibri"/>
            </a:endParaRPr>
          </a:p>
        </p:txBody>
      </p:sp>
      <p:sp>
        <p:nvSpPr>
          <p:cNvPr id="333" name="Google Shape;333;p582"/>
          <p:cNvSpPr txBox="1">
            <a:spLocks noGrp="1"/>
          </p:cNvSpPr>
          <p:nvPr>
            <p:ph type="ctrTitle"/>
          </p:nvPr>
        </p:nvSpPr>
        <p:spPr>
          <a:xfrm>
            <a:off x="808893" y="1591548"/>
            <a:ext cx="6593600" cy="1601200"/>
          </a:xfrm>
          <a:prstGeom prst="rect">
            <a:avLst/>
          </a:prstGeom>
          <a:noFill/>
          <a:ln>
            <a:noFill/>
          </a:ln>
        </p:spPr>
        <p:txBody>
          <a:bodyPr spcFirstLastPara="1" wrap="square" lIns="0" tIns="68575" rIns="68575" bIns="68575" anchor="b" anchorCtr="0">
            <a:normAutofit/>
          </a:bodyPr>
          <a:lstStyle>
            <a:lvl1pPr lvl="0" algn="l">
              <a:lnSpc>
                <a:spcPct val="90000"/>
              </a:lnSpc>
              <a:spcBef>
                <a:spcPts val="0"/>
              </a:spcBef>
              <a:spcAft>
                <a:spcPts val="0"/>
              </a:spcAft>
              <a:buClr>
                <a:schemeClr val="lt1"/>
              </a:buClr>
              <a:buSzPts val="4800"/>
              <a:buFont typeface="Arial"/>
              <a:buNone/>
              <a:defRPr sz="6400" b="1" i="0">
                <a:solidFill>
                  <a:schemeClr val="lt1"/>
                </a:solidFill>
                <a:latin typeface="Arial"/>
                <a:ea typeface="Arial"/>
                <a:cs typeface="Arial"/>
                <a:sym typeface="Arial"/>
              </a:defRPr>
            </a:lvl1pPr>
            <a:lvl2pPr lvl="1" algn="l">
              <a:lnSpc>
                <a:spcPct val="100000"/>
              </a:lnSpc>
              <a:spcBef>
                <a:spcPts val="0"/>
              </a:spcBef>
              <a:spcAft>
                <a:spcPts val="0"/>
              </a:spcAft>
              <a:buSzPts val="1100"/>
              <a:buNone/>
              <a:defRPr sz="4800"/>
            </a:lvl2pPr>
            <a:lvl3pPr lvl="2" algn="l">
              <a:lnSpc>
                <a:spcPct val="100000"/>
              </a:lnSpc>
              <a:spcBef>
                <a:spcPts val="0"/>
              </a:spcBef>
              <a:spcAft>
                <a:spcPts val="0"/>
              </a:spcAft>
              <a:buSzPts val="1100"/>
              <a:buNone/>
              <a:defRPr sz="4800"/>
            </a:lvl3pPr>
            <a:lvl4pPr lvl="3" algn="l">
              <a:lnSpc>
                <a:spcPct val="100000"/>
              </a:lnSpc>
              <a:spcBef>
                <a:spcPts val="0"/>
              </a:spcBef>
              <a:spcAft>
                <a:spcPts val="0"/>
              </a:spcAft>
              <a:buSzPts val="1100"/>
              <a:buNone/>
              <a:defRPr sz="4800"/>
            </a:lvl4pPr>
            <a:lvl5pPr lvl="4" algn="l">
              <a:lnSpc>
                <a:spcPct val="100000"/>
              </a:lnSpc>
              <a:spcBef>
                <a:spcPts val="0"/>
              </a:spcBef>
              <a:spcAft>
                <a:spcPts val="0"/>
              </a:spcAft>
              <a:buSzPts val="1100"/>
              <a:buNone/>
              <a:defRPr sz="4800"/>
            </a:lvl5pPr>
            <a:lvl6pPr lvl="5" algn="l">
              <a:lnSpc>
                <a:spcPct val="100000"/>
              </a:lnSpc>
              <a:spcBef>
                <a:spcPts val="0"/>
              </a:spcBef>
              <a:spcAft>
                <a:spcPts val="0"/>
              </a:spcAft>
              <a:buSzPts val="1100"/>
              <a:buNone/>
              <a:defRPr sz="4800"/>
            </a:lvl6pPr>
            <a:lvl7pPr lvl="6" algn="l">
              <a:lnSpc>
                <a:spcPct val="100000"/>
              </a:lnSpc>
              <a:spcBef>
                <a:spcPts val="0"/>
              </a:spcBef>
              <a:spcAft>
                <a:spcPts val="0"/>
              </a:spcAft>
              <a:buSzPts val="1100"/>
              <a:buNone/>
              <a:defRPr sz="4800"/>
            </a:lvl7pPr>
            <a:lvl8pPr lvl="7" algn="l">
              <a:lnSpc>
                <a:spcPct val="100000"/>
              </a:lnSpc>
              <a:spcBef>
                <a:spcPts val="0"/>
              </a:spcBef>
              <a:spcAft>
                <a:spcPts val="0"/>
              </a:spcAft>
              <a:buSzPts val="1100"/>
              <a:buNone/>
              <a:defRPr sz="4800"/>
            </a:lvl8pPr>
            <a:lvl9pPr lvl="8" algn="l">
              <a:lnSpc>
                <a:spcPct val="100000"/>
              </a:lnSpc>
              <a:spcBef>
                <a:spcPts val="0"/>
              </a:spcBef>
              <a:spcAft>
                <a:spcPts val="0"/>
              </a:spcAft>
              <a:buSzPts val="1100"/>
              <a:buNone/>
              <a:defRPr sz="4800"/>
            </a:lvl9pPr>
          </a:lstStyle>
          <a:p>
            <a:endParaRPr/>
          </a:p>
        </p:txBody>
      </p:sp>
      <p:sp>
        <p:nvSpPr>
          <p:cNvPr id="334" name="Google Shape;334;p582"/>
          <p:cNvSpPr txBox="1">
            <a:spLocks noGrp="1"/>
          </p:cNvSpPr>
          <p:nvPr>
            <p:ph type="subTitle" idx="1"/>
          </p:nvPr>
        </p:nvSpPr>
        <p:spPr>
          <a:xfrm>
            <a:off x="832339" y="3325041"/>
            <a:ext cx="6593600" cy="901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2000"/>
              <a:buNone/>
              <a:defRPr sz="2667" b="0" i="0">
                <a:solidFill>
                  <a:schemeClr val="lt1"/>
                </a:solidFill>
                <a:latin typeface="Arial"/>
                <a:ea typeface="Arial"/>
                <a:cs typeface="Arial"/>
                <a:sym typeface="Arial"/>
              </a:defRPr>
            </a:lvl1pPr>
            <a:lvl2pPr lvl="1" algn="ctr">
              <a:lnSpc>
                <a:spcPct val="90000"/>
              </a:lnSpc>
              <a:spcBef>
                <a:spcPts val="533"/>
              </a:spcBef>
              <a:spcAft>
                <a:spcPts val="0"/>
              </a:spcAft>
              <a:buClr>
                <a:srgbClr val="888888"/>
              </a:buClr>
              <a:buSzPts val="1800"/>
              <a:buNone/>
              <a:defRPr>
                <a:solidFill>
                  <a:srgbClr val="888888"/>
                </a:solidFill>
              </a:defRPr>
            </a:lvl2pPr>
            <a:lvl3pPr lvl="2" algn="ctr">
              <a:lnSpc>
                <a:spcPct val="90000"/>
              </a:lnSpc>
              <a:spcBef>
                <a:spcPts val="533"/>
              </a:spcBef>
              <a:spcAft>
                <a:spcPts val="0"/>
              </a:spcAft>
              <a:buClr>
                <a:srgbClr val="888888"/>
              </a:buClr>
              <a:buSzPts val="1500"/>
              <a:buNone/>
              <a:defRPr>
                <a:solidFill>
                  <a:srgbClr val="888888"/>
                </a:solidFill>
              </a:defRPr>
            </a:lvl3pPr>
            <a:lvl4pPr lvl="3" algn="ctr">
              <a:lnSpc>
                <a:spcPct val="90000"/>
              </a:lnSpc>
              <a:spcBef>
                <a:spcPts val="533"/>
              </a:spcBef>
              <a:spcAft>
                <a:spcPts val="0"/>
              </a:spcAft>
              <a:buClr>
                <a:srgbClr val="888888"/>
              </a:buClr>
              <a:buSzPts val="1400"/>
              <a:buNone/>
              <a:defRPr>
                <a:solidFill>
                  <a:srgbClr val="888888"/>
                </a:solidFill>
              </a:defRPr>
            </a:lvl4pPr>
            <a:lvl5pPr lvl="4" algn="ctr">
              <a:lnSpc>
                <a:spcPct val="90000"/>
              </a:lnSpc>
              <a:spcBef>
                <a:spcPts val="533"/>
              </a:spcBef>
              <a:spcAft>
                <a:spcPts val="0"/>
              </a:spcAft>
              <a:buClr>
                <a:srgbClr val="888888"/>
              </a:buClr>
              <a:buSzPts val="1400"/>
              <a:buNone/>
              <a:defRPr>
                <a:solidFill>
                  <a:srgbClr val="888888"/>
                </a:solidFill>
              </a:defRPr>
            </a:lvl5pPr>
            <a:lvl6pPr lvl="5" algn="ctr">
              <a:lnSpc>
                <a:spcPct val="90000"/>
              </a:lnSpc>
              <a:spcBef>
                <a:spcPts val="533"/>
              </a:spcBef>
              <a:spcAft>
                <a:spcPts val="0"/>
              </a:spcAft>
              <a:buClr>
                <a:srgbClr val="888888"/>
              </a:buClr>
              <a:buSzPts val="1400"/>
              <a:buNone/>
              <a:defRPr>
                <a:solidFill>
                  <a:srgbClr val="888888"/>
                </a:solidFill>
              </a:defRPr>
            </a:lvl6pPr>
            <a:lvl7pPr lvl="6" algn="ctr">
              <a:lnSpc>
                <a:spcPct val="90000"/>
              </a:lnSpc>
              <a:spcBef>
                <a:spcPts val="533"/>
              </a:spcBef>
              <a:spcAft>
                <a:spcPts val="0"/>
              </a:spcAft>
              <a:buClr>
                <a:srgbClr val="888888"/>
              </a:buClr>
              <a:buSzPts val="1400"/>
              <a:buNone/>
              <a:defRPr>
                <a:solidFill>
                  <a:srgbClr val="888888"/>
                </a:solidFill>
              </a:defRPr>
            </a:lvl7pPr>
            <a:lvl8pPr lvl="7" algn="ctr">
              <a:lnSpc>
                <a:spcPct val="90000"/>
              </a:lnSpc>
              <a:spcBef>
                <a:spcPts val="533"/>
              </a:spcBef>
              <a:spcAft>
                <a:spcPts val="0"/>
              </a:spcAft>
              <a:buClr>
                <a:srgbClr val="888888"/>
              </a:buClr>
              <a:buSzPts val="1400"/>
              <a:buNone/>
              <a:defRPr>
                <a:solidFill>
                  <a:srgbClr val="888888"/>
                </a:solidFill>
              </a:defRPr>
            </a:lvl8pPr>
            <a:lvl9pPr lvl="8" algn="ctr">
              <a:lnSpc>
                <a:spcPct val="90000"/>
              </a:lnSpc>
              <a:spcBef>
                <a:spcPts val="533"/>
              </a:spcBef>
              <a:spcAft>
                <a:spcPts val="0"/>
              </a:spcAft>
              <a:buClr>
                <a:srgbClr val="888888"/>
              </a:buClr>
              <a:buSzPts val="1400"/>
              <a:buNone/>
              <a:defRPr>
                <a:solidFill>
                  <a:srgbClr val="888888"/>
                </a:solidFill>
              </a:defRPr>
            </a:lvl9pPr>
          </a:lstStyle>
          <a:p>
            <a:endParaRPr/>
          </a:p>
        </p:txBody>
      </p:sp>
    </p:spTree>
    <p:extLst>
      <p:ext uri="{BB962C8B-B14F-4D97-AF65-F5344CB8AC3E}">
        <p14:creationId xmlns:p14="http://schemas.microsoft.com/office/powerpoint/2010/main" val="13929243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335"/>
        <p:cNvGrpSpPr/>
        <p:nvPr/>
      </p:nvGrpSpPr>
      <p:grpSpPr>
        <a:xfrm>
          <a:off x="0" y="0"/>
          <a:ext cx="0" cy="0"/>
          <a:chOff x="0" y="0"/>
          <a:chExt cx="0" cy="0"/>
        </a:xfrm>
      </p:grpSpPr>
      <p:sp>
        <p:nvSpPr>
          <p:cNvPr id="336" name="Google Shape;336;p583"/>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accent5"/>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37" name="Google Shape;337;p583"/>
          <p:cNvSpPr txBox="1">
            <a:spLocks noGrp="1"/>
          </p:cNvSpPr>
          <p:nvPr>
            <p:ph type="body" idx="1"/>
          </p:nvPr>
        </p:nvSpPr>
        <p:spPr>
          <a:xfrm>
            <a:off x="838201" y="1825625"/>
            <a:ext cx="5082000" cy="43512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SzPts val="1400"/>
              <a:buChar char="•"/>
              <a:defRPr/>
            </a:lvl1pPr>
            <a:lvl2pPr marL="1219170" lvl="1" indent="-423323" algn="l">
              <a:lnSpc>
                <a:spcPct val="90000"/>
              </a:lnSpc>
              <a:spcBef>
                <a:spcPts val="533"/>
              </a:spcBef>
              <a:spcAft>
                <a:spcPts val="0"/>
              </a:spcAft>
              <a:buClr>
                <a:srgbClr val="002842"/>
              </a:buClr>
              <a:buSzPts val="1400"/>
              <a:buChar char="−"/>
              <a:defRPr/>
            </a:lvl2pPr>
            <a:lvl3pPr marL="1828754" lvl="2" indent="-423323" algn="l">
              <a:lnSpc>
                <a:spcPct val="90000"/>
              </a:lnSpc>
              <a:spcBef>
                <a:spcPts val="533"/>
              </a:spcBef>
              <a:spcAft>
                <a:spcPts val="0"/>
              </a:spcAft>
              <a:buClr>
                <a:srgbClr val="002842"/>
              </a:buClr>
              <a:buSzPts val="1400"/>
              <a:buChar char="•"/>
              <a:defRPr/>
            </a:lvl3pPr>
            <a:lvl4pPr marL="2438339" lvl="3" indent="-423323" algn="l">
              <a:lnSpc>
                <a:spcPct val="90000"/>
              </a:lnSpc>
              <a:spcBef>
                <a:spcPts val="533"/>
              </a:spcBef>
              <a:spcAft>
                <a:spcPts val="0"/>
              </a:spcAft>
              <a:buClr>
                <a:srgbClr val="002842"/>
              </a:buClr>
              <a:buSzPts val="1400"/>
              <a:buChar char="−"/>
              <a:defRPr/>
            </a:lvl4pPr>
            <a:lvl5pPr marL="3047924" lvl="4" indent="-423323" algn="l">
              <a:lnSpc>
                <a:spcPct val="90000"/>
              </a:lnSpc>
              <a:spcBef>
                <a:spcPts val="533"/>
              </a:spcBef>
              <a:spcAft>
                <a:spcPts val="0"/>
              </a:spcAft>
              <a:buClr>
                <a:srgbClr val="002842"/>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338" name="Google Shape;338;p583"/>
          <p:cNvSpPr txBox="1">
            <a:spLocks noGrp="1"/>
          </p:cNvSpPr>
          <p:nvPr>
            <p:ph type="body" idx="2"/>
          </p:nvPr>
        </p:nvSpPr>
        <p:spPr>
          <a:xfrm>
            <a:off x="6271848" y="1825625"/>
            <a:ext cx="5082000" cy="43512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SzPts val="1400"/>
              <a:buChar char="•"/>
              <a:defRPr/>
            </a:lvl1pPr>
            <a:lvl2pPr marL="1219170" lvl="1" indent="-423323" algn="l">
              <a:lnSpc>
                <a:spcPct val="90000"/>
              </a:lnSpc>
              <a:spcBef>
                <a:spcPts val="533"/>
              </a:spcBef>
              <a:spcAft>
                <a:spcPts val="0"/>
              </a:spcAft>
              <a:buClr>
                <a:srgbClr val="002842"/>
              </a:buClr>
              <a:buSzPts val="1400"/>
              <a:buChar char="−"/>
              <a:defRPr/>
            </a:lvl2pPr>
            <a:lvl3pPr marL="1828754" lvl="2" indent="-423323" algn="l">
              <a:lnSpc>
                <a:spcPct val="90000"/>
              </a:lnSpc>
              <a:spcBef>
                <a:spcPts val="533"/>
              </a:spcBef>
              <a:spcAft>
                <a:spcPts val="0"/>
              </a:spcAft>
              <a:buClr>
                <a:srgbClr val="002842"/>
              </a:buClr>
              <a:buSzPts val="1400"/>
              <a:buChar char="•"/>
              <a:defRPr/>
            </a:lvl3pPr>
            <a:lvl4pPr marL="2438339" lvl="3" indent="-423323" algn="l">
              <a:lnSpc>
                <a:spcPct val="90000"/>
              </a:lnSpc>
              <a:spcBef>
                <a:spcPts val="533"/>
              </a:spcBef>
              <a:spcAft>
                <a:spcPts val="0"/>
              </a:spcAft>
              <a:buClr>
                <a:srgbClr val="002842"/>
              </a:buClr>
              <a:buSzPts val="1400"/>
              <a:buChar char="−"/>
              <a:defRPr/>
            </a:lvl4pPr>
            <a:lvl5pPr marL="3047924" lvl="4" indent="-423323" algn="l">
              <a:lnSpc>
                <a:spcPct val="90000"/>
              </a:lnSpc>
              <a:spcBef>
                <a:spcPts val="533"/>
              </a:spcBef>
              <a:spcAft>
                <a:spcPts val="0"/>
              </a:spcAft>
              <a:buClr>
                <a:srgbClr val="002842"/>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39174923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4_Two Content">
  <p:cSld name="4_Two Content">
    <p:spTree>
      <p:nvGrpSpPr>
        <p:cNvPr id="1" name="Shape 339"/>
        <p:cNvGrpSpPr/>
        <p:nvPr/>
      </p:nvGrpSpPr>
      <p:grpSpPr>
        <a:xfrm>
          <a:off x="0" y="0"/>
          <a:ext cx="0" cy="0"/>
          <a:chOff x="0" y="0"/>
          <a:chExt cx="0" cy="0"/>
        </a:xfrm>
      </p:grpSpPr>
      <p:sp>
        <p:nvSpPr>
          <p:cNvPr id="340" name="Google Shape;340;p584"/>
          <p:cNvSpPr txBox="1">
            <a:spLocks noGrp="1"/>
          </p:cNvSpPr>
          <p:nvPr>
            <p:ph type="title"/>
          </p:nvPr>
        </p:nvSpPr>
        <p:spPr>
          <a:xfrm>
            <a:off x="838200" y="365125"/>
            <a:ext cx="6333600" cy="1325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accent5"/>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41" name="Google Shape;341;p584"/>
          <p:cNvSpPr txBox="1">
            <a:spLocks noGrp="1"/>
          </p:cNvSpPr>
          <p:nvPr>
            <p:ph type="body" idx="1"/>
          </p:nvPr>
        </p:nvSpPr>
        <p:spPr>
          <a:xfrm>
            <a:off x="838200" y="1825625"/>
            <a:ext cx="5181600" cy="43512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SzPts val="1400"/>
              <a:buChar char="•"/>
              <a:defRPr/>
            </a:lvl1pPr>
            <a:lvl2pPr marL="1219170" lvl="1" indent="-423323" algn="l">
              <a:lnSpc>
                <a:spcPct val="90000"/>
              </a:lnSpc>
              <a:spcBef>
                <a:spcPts val="533"/>
              </a:spcBef>
              <a:spcAft>
                <a:spcPts val="0"/>
              </a:spcAft>
              <a:buClr>
                <a:srgbClr val="002842"/>
              </a:buClr>
              <a:buSzPts val="1400"/>
              <a:buChar char="−"/>
              <a:defRPr/>
            </a:lvl2pPr>
            <a:lvl3pPr marL="1828754" lvl="2" indent="-423323" algn="l">
              <a:lnSpc>
                <a:spcPct val="90000"/>
              </a:lnSpc>
              <a:spcBef>
                <a:spcPts val="533"/>
              </a:spcBef>
              <a:spcAft>
                <a:spcPts val="0"/>
              </a:spcAft>
              <a:buClr>
                <a:srgbClr val="002842"/>
              </a:buClr>
              <a:buSzPts val="1400"/>
              <a:buChar char="•"/>
              <a:defRPr/>
            </a:lvl3pPr>
            <a:lvl4pPr marL="2438339" lvl="3" indent="-423323" algn="l">
              <a:lnSpc>
                <a:spcPct val="90000"/>
              </a:lnSpc>
              <a:spcBef>
                <a:spcPts val="533"/>
              </a:spcBef>
              <a:spcAft>
                <a:spcPts val="0"/>
              </a:spcAft>
              <a:buClr>
                <a:srgbClr val="002842"/>
              </a:buClr>
              <a:buSzPts val="1400"/>
              <a:buChar char="−"/>
              <a:defRPr/>
            </a:lvl4pPr>
            <a:lvl5pPr marL="3047924" lvl="4" indent="-423323" algn="l">
              <a:lnSpc>
                <a:spcPct val="90000"/>
              </a:lnSpc>
              <a:spcBef>
                <a:spcPts val="533"/>
              </a:spcBef>
              <a:spcAft>
                <a:spcPts val="0"/>
              </a:spcAft>
              <a:buClr>
                <a:srgbClr val="002842"/>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342" name="Google Shape;342;p584"/>
          <p:cNvSpPr>
            <a:spLocks noGrp="1"/>
          </p:cNvSpPr>
          <p:nvPr>
            <p:ph type="pic" idx="2"/>
          </p:nvPr>
        </p:nvSpPr>
        <p:spPr>
          <a:xfrm>
            <a:off x="7338485" y="0"/>
            <a:ext cx="4853600" cy="6858000"/>
          </a:xfrm>
          <a:prstGeom prst="rect">
            <a:avLst/>
          </a:prstGeom>
          <a:noFill/>
          <a:ln>
            <a:noFill/>
          </a:ln>
        </p:spPr>
      </p:sp>
    </p:spTree>
    <p:extLst>
      <p:ext uri="{BB962C8B-B14F-4D97-AF65-F5344CB8AC3E}">
        <p14:creationId xmlns:p14="http://schemas.microsoft.com/office/powerpoint/2010/main" val="30105629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_Two Content">
  <p:cSld name="2_Two Content">
    <p:spTree>
      <p:nvGrpSpPr>
        <p:cNvPr id="1" name="Shape 343"/>
        <p:cNvGrpSpPr/>
        <p:nvPr/>
      </p:nvGrpSpPr>
      <p:grpSpPr>
        <a:xfrm>
          <a:off x="0" y="0"/>
          <a:ext cx="0" cy="0"/>
          <a:chOff x="0" y="0"/>
          <a:chExt cx="0" cy="0"/>
        </a:xfrm>
      </p:grpSpPr>
      <p:sp>
        <p:nvSpPr>
          <p:cNvPr id="344" name="Google Shape;344;p585"/>
          <p:cNvSpPr txBox="1">
            <a:spLocks noGrp="1"/>
          </p:cNvSpPr>
          <p:nvPr>
            <p:ph type="title"/>
          </p:nvPr>
        </p:nvSpPr>
        <p:spPr>
          <a:xfrm>
            <a:off x="838200" y="1027904"/>
            <a:ext cx="4941200" cy="51268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accent5"/>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45" name="Google Shape;345;p585"/>
          <p:cNvSpPr txBox="1">
            <a:spLocks noGrp="1"/>
          </p:cNvSpPr>
          <p:nvPr>
            <p:ph type="body" idx="1"/>
          </p:nvPr>
        </p:nvSpPr>
        <p:spPr>
          <a:xfrm>
            <a:off x="6107723" y="1027907"/>
            <a:ext cx="5246000" cy="51268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SzPts val="1400"/>
              <a:buChar char="•"/>
              <a:defRPr/>
            </a:lvl1pPr>
            <a:lvl2pPr marL="1219170" lvl="1" indent="-423323" algn="l">
              <a:lnSpc>
                <a:spcPct val="90000"/>
              </a:lnSpc>
              <a:spcBef>
                <a:spcPts val="533"/>
              </a:spcBef>
              <a:spcAft>
                <a:spcPts val="0"/>
              </a:spcAft>
              <a:buClr>
                <a:srgbClr val="002842"/>
              </a:buClr>
              <a:buSzPts val="1400"/>
              <a:buChar char="−"/>
              <a:defRPr/>
            </a:lvl2pPr>
            <a:lvl3pPr marL="1828754" lvl="2" indent="-423323" algn="l">
              <a:lnSpc>
                <a:spcPct val="90000"/>
              </a:lnSpc>
              <a:spcBef>
                <a:spcPts val="533"/>
              </a:spcBef>
              <a:spcAft>
                <a:spcPts val="0"/>
              </a:spcAft>
              <a:buClr>
                <a:srgbClr val="002842"/>
              </a:buClr>
              <a:buSzPts val="1400"/>
              <a:buChar char="•"/>
              <a:defRPr/>
            </a:lvl3pPr>
            <a:lvl4pPr marL="2438339" lvl="3" indent="-423323" algn="l">
              <a:lnSpc>
                <a:spcPct val="90000"/>
              </a:lnSpc>
              <a:spcBef>
                <a:spcPts val="533"/>
              </a:spcBef>
              <a:spcAft>
                <a:spcPts val="0"/>
              </a:spcAft>
              <a:buClr>
                <a:srgbClr val="002842"/>
              </a:buClr>
              <a:buSzPts val="1400"/>
              <a:buChar char="−"/>
              <a:defRPr/>
            </a:lvl4pPr>
            <a:lvl5pPr marL="3047924" lvl="4" indent="-423323" algn="l">
              <a:lnSpc>
                <a:spcPct val="90000"/>
              </a:lnSpc>
              <a:spcBef>
                <a:spcPts val="533"/>
              </a:spcBef>
              <a:spcAft>
                <a:spcPts val="0"/>
              </a:spcAft>
              <a:buClr>
                <a:srgbClr val="002842"/>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33984393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3_Two Content">
  <p:cSld name="3_Two Content">
    <p:spTree>
      <p:nvGrpSpPr>
        <p:cNvPr id="1" name="Shape 346"/>
        <p:cNvGrpSpPr/>
        <p:nvPr/>
      </p:nvGrpSpPr>
      <p:grpSpPr>
        <a:xfrm>
          <a:off x="0" y="0"/>
          <a:ext cx="0" cy="0"/>
          <a:chOff x="0" y="0"/>
          <a:chExt cx="0" cy="0"/>
        </a:xfrm>
      </p:grpSpPr>
      <p:sp>
        <p:nvSpPr>
          <p:cNvPr id="347" name="Google Shape;347;p586"/>
          <p:cNvSpPr txBox="1">
            <a:spLocks noGrp="1"/>
          </p:cNvSpPr>
          <p:nvPr>
            <p:ph type="body" idx="1"/>
          </p:nvPr>
        </p:nvSpPr>
        <p:spPr>
          <a:xfrm>
            <a:off x="971600" y="2432275"/>
            <a:ext cx="10336000" cy="1823200"/>
          </a:xfrm>
          <a:prstGeom prst="rect">
            <a:avLst/>
          </a:prstGeom>
          <a:noFill/>
          <a:ln>
            <a:noFill/>
          </a:ln>
        </p:spPr>
        <p:txBody>
          <a:bodyPr spcFirstLastPara="1" wrap="square" lIns="0" tIns="0" rIns="0" bIns="0" anchor="b" anchorCtr="0">
            <a:noAutofit/>
          </a:bodyPr>
          <a:lstStyle>
            <a:lvl1pPr marL="609585" lvl="0" indent="-304792" algn="ctr">
              <a:lnSpc>
                <a:spcPct val="72726"/>
              </a:lnSpc>
              <a:spcBef>
                <a:spcPts val="0"/>
              </a:spcBef>
              <a:spcAft>
                <a:spcPts val="0"/>
              </a:spcAft>
              <a:buSzPts val="8800"/>
              <a:buNone/>
              <a:defRPr sz="11733">
                <a:solidFill>
                  <a:schemeClr val="dk2"/>
                </a:solidFill>
              </a:defRPr>
            </a:lvl1pPr>
            <a:lvl2pPr marL="1219170" lvl="1" indent="-423323" algn="l">
              <a:lnSpc>
                <a:spcPct val="90000"/>
              </a:lnSpc>
              <a:spcBef>
                <a:spcPts val="533"/>
              </a:spcBef>
              <a:spcAft>
                <a:spcPts val="0"/>
              </a:spcAft>
              <a:buClr>
                <a:srgbClr val="002842"/>
              </a:buClr>
              <a:buSzPts val="1400"/>
              <a:buChar char="−"/>
              <a:defRPr/>
            </a:lvl2pPr>
            <a:lvl3pPr marL="1828754" lvl="2" indent="-423323" algn="l">
              <a:lnSpc>
                <a:spcPct val="90000"/>
              </a:lnSpc>
              <a:spcBef>
                <a:spcPts val="533"/>
              </a:spcBef>
              <a:spcAft>
                <a:spcPts val="0"/>
              </a:spcAft>
              <a:buClr>
                <a:srgbClr val="002842"/>
              </a:buClr>
              <a:buSzPts val="1400"/>
              <a:buChar char="•"/>
              <a:defRPr/>
            </a:lvl3pPr>
            <a:lvl4pPr marL="2438339" lvl="3" indent="-423323" algn="l">
              <a:lnSpc>
                <a:spcPct val="90000"/>
              </a:lnSpc>
              <a:spcBef>
                <a:spcPts val="533"/>
              </a:spcBef>
              <a:spcAft>
                <a:spcPts val="0"/>
              </a:spcAft>
              <a:buClr>
                <a:srgbClr val="002842"/>
              </a:buClr>
              <a:buSzPts val="1400"/>
              <a:buChar char="−"/>
              <a:defRPr/>
            </a:lvl4pPr>
            <a:lvl5pPr marL="3047924" lvl="4" indent="-423323" algn="l">
              <a:lnSpc>
                <a:spcPct val="90000"/>
              </a:lnSpc>
              <a:spcBef>
                <a:spcPts val="533"/>
              </a:spcBef>
              <a:spcAft>
                <a:spcPts val="0"/>
              </a:spcAft>
              <a:buClr>
                <a:srgbClr val="002842"/>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348" name="Google Shape;348;p586"/>
          <p:cNvSpPr txBox="1">
            <a:spLocks noGrp="1"/>
          </p:cNvSpPr>
          <p:nvPr>
            <p:ph type="body" idx="2"/>
          </p:nvPr>
        </p:nvSpPr>
        <p:spPr>
          <a:xfrm>
            <a:off x="971599" y="4515895"/>
            <a:ext cx="10336000" cy="1317200"/>
          </a:xfrm>
          <a:prstGeom prst="rect">
            <a:avLst/>
          </a:prstGeom>
          <a:noFill/>
          <a:ln>
            <a:noFill/>
          </a:ln>
        </p:spPr>
        <p:txBody>
          <a:bodyPr spcFirstLastPara="1" wrap="square" lIns="68575" tIns="34275" rIns="68575" bIns="34275" anchor="t" anchorCtr="0">
            <a:normAutofit/>
          </a:bodyPr>
          <a:lstStyle>
            <a:lvl1pPr marL="609585" lvl="0" indent="-304792" algn="ctr">
              <a:lnSpc>
                <a:spcPct val="90000"/>
              </a:lnSpc>
              <a:spcBef>
                <a:spcPts val="1067"/>
              </a:spcBef>
              <a:spcAft>
                <a:spcPts val="0"/>
              </a:spcAft>
              <a:buSzPts val="2000"/>
              <a:buFont typeface="Arial"/>
              <a:buNone/>
              <a:defRPr/>
            </a:lvl1pPr>
            <a:lvl2pPr marL="1219170" lvl="1" indent="-457189" algn="ctr">
              <a:lnSpc>
                <a:spcPct val="90000"/>
              </a:lnSpc>
              <a:spcBef>
                <a:spcPts val="533"/>
              </a:spcBef>
              <a:spcAft>
                <a:spcPts val="0"/>
              </a:spcAft>
              <a:buClr>
                <a:srgbClr val="002842"/>
              </a:buClr>
              <a:buSzPts val="1800"/>
              <a:buChar char="−"/>
              <a:defRPr/>
            </a:lvl2pPr>
            <a:lvl3pPr marL="1828754" lvl="2" indent="-431789" algn="ctr">
              <a:lnSpc>
                <a:spcPct val="90000"/>
              </a:lnSpc>
              <a:spcBef>
                <a:spcPts val="533"/>
              </a:spcBef>
              <a:spcAft>
                <a:spcPts val="0"/>
              </a:spcAft>
              <a:buClr>
                <a:srgbClr val="002842"/>
              </a:buClr>
              <a:buSzPts val="1500"/>
              <a:buChar char="•"/>
              <a:defRPr/>
            </a:lvl3pPr>
            <a:lvl4pPr marL="2438339" lvl="3" indent="-423323" algn="ctr">
              <a:lnSpc>
                <a:spcPct val="90000"/>
              </a:lnSpc>
              <a:spcBef>
                <a:spcPts val="533"/>
              </a:spcBef>
              <a:spcAft>
                <a:spcPts val="0"/>
              </a:spcAft>
              <a:buClr>
                <a:srgbClr val="002842"/>
              </a:buClr>
              <a:buSzPts val="1400"/>
              <a:buChar char="−"/>
              <a:defRPr/>
            </a:lvl4pPr>
            <a:lvl5pPr marL="3047924" lvl="4" indent="-423323" algn="ctr">
              <a:lnSpc>
                <a:spcPct val="90000"/>
              </a:lnSpc>
              <a:spcBef>
                <a:spcPts val="533"/>
              </a:spcBef>
              <a:spcAft>
                <a:spcPts val="0"/>
              </a:spcAft>
              <a:buClr>
                <a:srgbClr val="002842"/>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979805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7_Title Slide">
  <p:cSld name="17_Title Slide">
    <p:spTree>
      <p:nvGrpSpPr>
        <p:cNvPr id="1" name="Shape 349"/>
        <p:cNvGrpSpPr/>
        <p:nvPr/>
      </p:nvGrpSpPr>
      <p:grpSpPr>
        <a:xfrm>
          <a:off x="0" y="0"/>
          <a:ext cx="0" cy="0"/>
          <a:chOff x="0" y="0"/>
          <a:chExt cx="0" cy="0"/>
        </a:xfrm>
      </p:grpSpPr>
      <p:sp>
        <p:nvSpPr>
          <p:cNvPr id="350" name="Google Shape;350;p587"/>
          <p:cNvSpPr txBox="1">
            <a:spLocks noGrp="1"/>
          </p:cNvSpPr>
          <p:nvPr>
            <p:ph type="sldNum" idx="12"/>
          </p:nvPr>
        </p:nvSpPr>
        <p:spPr>
          <a:xfrm>
            <a:off x="10407409" y="6370940"/>
            <a:ext cx="1065200" cy="3652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9pPr>
          </a:lstStyle>
          <a:p>
            <a:fld id="{00000000-1234-1234-1234-123412341234}" type="slidenum">
              <a:rPr lang="en" smtClean="0"/>
              <a:pPr/>
              <a:t>‹#›</a:t>
            </a:fld>
            <a:endParaRPr lang="en"/>
          </a:p>
        </p:txBody>
      </p:sp>
      <p:sp>
        <p:nvSpPr>
          <p:cNvPr id="351" name="Google Shape;351;p587"/>
          <p:cNvSpPr/>
          <p:nvPr/>
        </p:nvSpPr>
        <p:spPr>
          <a:xfrm>
            <a:off x="-1" y="1"/>
            <a:ext cx="12192000" cy="6858000"/>
          </a:xfrm>
          <a:prstGeom prst="rect">
            <a:avLst/>
          </a:prstGeom>
          <a:gradFill>
            <a:gsLst>
              <a:gs pos="0">
                <a:srgbClr val="0070C0"/>
              </a:gs>
              <a:gs pos="45000">
                <a:srgbClr val="0070C0"/>
              </a:gs>
              <a:gs pos="100000">
                <a:srgbClr val="00B0F0"/>
              </a:gs>
            </a:gsLst>
            <a:lin ang="18900044" scaled="0"/>
          </a:gra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788986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Introductio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458B3A1-C77D-4AFC-B2C8-79520B53C452}"/>
              </a:ext>
            </a:extLst>
          </p:cNvPr>
          <p:cNvSpPr>
            <a:spLocks noGrp="1"/>
          </p:cNvSpPr>
          <p:nvPr>
            <p:ph type="title"/>
          </p:nvPr>
        </p:nvSpPr>
        <p:spPr>
          <a:xfrm>
            <a:off x="550863" y="4507200"/>
            <a:ext cx="4500562" cy="1562959"/>
          </a:xfrm>
        </p:spPr>
        <p:txBody>
          <a:bodyPr wrap="square" anchor="t" anchorCtr="0">
            <a:noAutofit/>
          </a:body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F551DA26-B267-4F28-B4D0-65B3EF6E1112}"/>
              </a:ext>
            </a:extLst>
          </p:cNvPr>
          <p:cNvSpPr>
            <a:spLocks noGrp="1"/>
          </p:cNvSpPr>
          <p:nvPr>
            <p:ph type="pic" sz="quarter" idx="13"/>
          </p:nvPr>
        </p:nvSpPr>
        <p:spPr>
          <a:xfrm>
            <a:off x="0" y="0"/>
            <a:ext cx="3054096" cy="3776472"/>
          </a:xfrm>
          <a:solidFill>
            <a:schemeClr val="accent5"/>
          </a:solidFill>
        </p:spPr>
        <p:txBody>
          <a:bodyPr>
            <a:noAutofit/>
          </a:bodyPr>
          <a:lstStyle/>
          <a:p>
            <a:r>
              <a:rPr lang="en-US"/>
              <a:t>Click icon to add picture</a:t>
            </a:r>
          </a:p>
        </p:txBody>
      </p:sp>
      <p:sp>
        <p:nvSpPr>
          <p:cNvPr id="18" name="Picture Placeholder 11">
            <a:extLst>
              <a:ext uri="{FF2B5EF4-FFF2-40B4-BE49-F238E27FC236}">
                <a16:creationId xmlns:a16="http://schemas.microsoft.com/office/drawing/2014/main" id="{95544A62-DA23-4840-99DE-09AFC8F4DC48}"/>
              </a:ext>
            </a:extLst>
          </p:cNvPr>
          <p:cNvSpPr>
            <a:spLocks noGrp="1"/>
          </p:cNvSpPr>
          <p:nvPr>
            <p:ph type="pic" sz="quarter" idx="14"/>
          </p:nvPr>
        </p:nvSpPr>
        <p:spPr>
          <a:xfrm>
            <a:off x="3054096" y="0"/>
            <a:ext cx="3054096" cy="3776472"/>
          </a:xfrm>
          <a:solidFill>
            <a:schemeClr val="accent5"/>
          </a:solidFill>
        </p:spPr>
        <p:txBody>
          <a:bodyPr>
            <a:noAutofit/>
          </a:bodyPr>
          <a:lstStyle/>
          <a:p>
            <a:r>
              <a:rPr lang="en-US"/>
              <a:t>Click icon to add picture</a:t>
            </a:r>
          </a:p>
        </p:txBody>
      </p:sp>
      <p:sp>
        <p:nvSpPr>
          <p:cNvPr id="19" name="Picture Placeholder 11">
            <a:extLst>
              <a:ext uri="{FF2B5EF4-FFF2-40B4-BE49-F238E27FC236}">
                <a16:creationId xmlns:a16="http://schemas.microsoft.com/office/drawing/2014/main" id="{0C91AF30-C5BB-4601-BDEB-E60C93A16933}"/>
              </a:ext>
            </a:extLst>
          </p:cNvPr>
          <p:cNvSpPr>
            <a:spLocks noGrp="1"/>
          </p:cNvSpPr>
          <p:nvPr>
            <p:ph type="pic" sz="quarter" idx="15"/>
          </p:nvPr>
        </p:nvSpPr>
        <p:spPr>
          <a:xfrm>
            <a:off x="6083808" y="0"/>
            <a:ext cx="3054096" cy="3776472"/>
          </a:xfrm>
          <a:solidFill>
            <a:schemeClr val="accent5"/>
          </a:solidFill>
        </p:spPr>
        <p:txBody>
          <a:bodyPr>
            <a:noAutofit/>
          </a:bodyPr>
          <a:lstStyle/>
          <a:p>
            <a:r>
              <a:rPr lang="en-US"/>
              <a:t>Click icon to add picture</a:t>
            </a:r>
          </a:p>
        </p:txBody>
      </p:sp>
      <p:sp>
        <p:nvSpPr>
          <p:cNvPr id="20" name="Picture Placeholder 11">
            <a:extLst>
              <a:ext uri="{FF2B5EF4-FFF2-40B4-BE49-F238E27FC236}">
                <a16:creationId xmlns:a16="http://schemas.microsoft.com/office/drawing/2014/main" id="{5B625AA5-EA5B-4115-A461-DA2C7087D83E}"/>
              </a:ext>
            </a:extLst>
          </p:cNvPr>
          <p:cNvSpPr>
            <a:spLocks noGrp="1"/>
          </p:cNvSpPr>
          <p:nvPr>
            <p:ph type="pic" sz="quarter" idx="16"/>
          </p:nvPr>
        </p:nvSpPr>
        <p:spPr>
          <a:xfrm>
            <a:off x="9137904" y="0"/>
            <a:ext cx="3054096" cy="3776472"/>
          </a:xfrm>
          <a:solidFill>
            <a:schemeClr val="accent5"/>
          </a:solidFill>
        </p:spPr>
        <p:txBody>
          <a:bodyPr>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1" name="Content Placeholder 6">
            <a:extLst>
              <a:ext uri="{FF2B5EF4-FFF2-40B4-BE49-F238E27FC236}">
                <a16:creationId xmlns:a16="http://schemas.microsoft.com/office/drawing/2014/main" id="{1B1AE41C-3196-4E6F-A3A8-313A92677FF3}"/>
              </a:ext>
            </a:extLst>
          </p:cNvPr>
          <p:cNvSpPr>
            <a:spLocks noGrp="1"/>
          </p:cNvSpPr>
          <p:nvPr>
            <p:ph sz="quarter" idx="15"/>
          </p:nvPr>
        </p:nvSpPr>
        <p:spPr>
          <a:xfrm>
            <a:off x="5262411" y="4508500"/>
            <a:ext cx="6221412" cy="1563688"/>
          </a:xfrm>
        </p:spPr>
        <p:txBody>
          <a:bodyPr>
            <a:noAutofit/>
          </a:bodyPr>
          <a:lstStyle>
            <a:lvl1pPr marL="228600" indent="-228600">
              <a:lnSpc>
                <a:spcPct val="100000"/>
              </a:lnSpc>
              <a:buFont typeface="Arial" panose="020B0604020202020204" pitchFamily="34" charset="0"/>
              <a:buChar char="•"/>
              <a:defRPr sz="2000"/>
            </a:lvl1pPr>
            <a:lvl2pPr>
              <a:buNone/>
              <a:defRPr sz="1900"/>
            </a:lvl2pPr>
            <a:lvl3pPr>
              <a:buNone/>
              <a:defRPr sz="1900"/>
            </a:lvl3pPr>
            <a:lvl4pPr>
              <a:buNone/>
              <a:defRPr sz="1900"/>
            </a:lvl4pPr>
            <a:lvl5pPr>
              <a:buNone/>
              <a:defRPr sz="1900"/>
            </a:lvl5pPr>
          </a:lstStyle>
          <a:p>
            <a:pPr lvl="0"/>
            <a:r>
              <a:rPr lang="en-US"/>
              <a:t>Click to edit Master text styles</a:t>
            </a:r>
          </a:p>
        </p:txBody>
      </p:sp>
    </p:spTree>
    <p:extLst>
      <p:ext uri="{BB962C8B-B14F-4D97-AF65-F5344CB8AC3E}">
        <p14:creationId xmlns:p14="http://schemas.microsoft.com/office/powerpoint/2010/main" val="25702607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9_Title, Assoc, symbol graphic">
  <p:cSld name="9_Title, Assoc, symbol graphic">
    <p:spTree>
      <p:nvGrpSpPr>
        <p:cNvPr id="1" name="Shape 352"/>
        <p:cNvGrpSpPr/>
        <p:nvPr/>
      </p:nvGrpSpPr>
      <p:grpSpPr>
        <a:xfrm>
          <a:off x="0" y="0"/>
          <a:ext cx="0" cy="0"/>
          <a:chOff x="0" y="0"/>
          <a:chExt cx="0" cy="0"/>
        </a:xfrm>
      </p:grpSpPr>
      <p:pic>
        <p:nvPicPr>
          <p:cNvPr id="353" name="Google Shape;353;p58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54" name="Google Shape;354;p588"/>
          <p:cNvSpPr txBox="1">
            <a:spLocks noGrp="1"/>
          </p:cNvSpPr>
          <p:nvPr>
            <p:ph type="ctrTitle"/>
          </p:nvPr>
        </p:nvSpPr>
        <p:spPr>
          <a:xfrm>
            <a:off x="808893" y="3153425"/>
            <a:ext cx="6593600" cy="1601200"/>
          </a:xfrm>
          <a:prstGeom prst="rect">
            <a:avLst/>
          </a:prstGeom>
          <a:noFill/>
          <a:ln>
            <a:noFill/>
          </a:ln>
        </p:spPr>
        <p:txBody>
          <a:bodyPr spcFirstLastPara="1" wrap="square" lIns="0" tIns="68575" rIns="68575" bIns="68575" anchor="b" anchorCtr="0">
            <a:normAutofit/>
          </a:bodyPr>
          <a:lstStyle>
            <a:lvl1pPr lvl="0" algn="l">
              <a:lnSpc>
                <a:spcPct val="90000"/>
              </a:lnSpc>
              <a:spcBef>
                <a:spcPts val="0"/>
              </a:spcBef>
              <a:spcAft>
                <a:spcPts val="0"/>
              </a:spcAft>
              <a:buClr>
                <a:schemeClr val="lt1"/>
              </a:buClr>
              <a:buSzPts val="4800"/>
              <a:buFont typeface="Arial"/>
              <a:buNone/>
              <a:defRPr sz="6400" b="1" i="0">
                <a:solidFill>
                  <a:schemeClr val="lt1"/>
                </a:solidFill>
                <a:latin typeface="Arial"/>
                <a:ea typeface="Arial"/>
                <a:cs typeface="Arial"/>
                <a:sym typeface="Arial"/>
              </a:defRPr>
            </a:lvl1pPr>
            <a:lvl2pPr lvl="1" algn="l">
              <a:lnSpc>
                <a:spcPct val="100000"/>
              </a:lnSpc>
              <a:spcBef>
                <a:spcPts val="0"/>
              </a:spcBef>
              <a:spcAft>
                <a:spcPts val="0"/>
              </a:spcAft>
              <a:buSzPts val="1100"/>
              <a:buNone/>
              <a:defRPr sz="4800"/>
            </a:lvl2pPr>
            <a:lvl3pPr lvl="2" algn="l">
              <a:lnSpc>
                <a:spcPct val="100000"/>
              </a:lnSpc>
              <a:spcBef>
                <a:spcPts val="0"/>
              </a:spcBef>
              <a:spcAft>
                <a:spcPts val="0"/>
              </a:spcAft>
              <a:buSzPts val="1100"/>
              <a:buNone/>
              <a:defRPr sz="4800"/>
            </a:lvl3pPr>
            <a:lvl4pPr lvl="3" algn="l">
              <a:lnSpc>
                <a:spcPct val="100000"/>
              </a:lnSpc>
              <a:spcBef>
                <a:spcPts val="0"/>
              </a:spcBef>
              <a:spcAft>
                <a:spcPts val="0"/>
              </a:spcAft>
              <a:buSzPts val="1100"/>
              <a:buNone/>
              <a:defRPr sz="4800"/>
            </a:lvl4pPr>
            <a:lvl5pPr lvl="4" algn="l">
              <a:lnSpc>
                <a:spcPct val="100000"/>
              </a:lnSpc>
              <a:spcBef>
                <a:spcPts val="0"/>
              </a:spcBef>
              <a:spcAft>
                <a:spcPts val="0"/>
              </a:spcAft>
              <a:buSzPts val="1100"/>
              <a:buNone/>
              <a:defRPr sz="4800"/>
            </a:lvl5pPr>
            <a:lvl6pPr lvl="5" algn="l">
              <a:lnSpc>
                <a:spcPct val="100000"/>
              </a:lnSpc>
              <a:spcBef>
                <a:spcPts val="0"/>
              </a:spcBef>
              <a:spcAft>
                <a:spcPts val="0"/>
              </a:spcAft>
              <a:buSzPts val="1100"/>
              <a:buNone/>
              <a:defRPr sz="4800"/>
            </a:lvl6pPr>
            <a:lvl7pPr lvl="6" algn="l">
              <a:lnSpc>
                <a:spcPct val="100000"/>
              </a:lnSpc>
              <a:spcBef>
                <a:spcPts val="0"/>
              </a:spcBef>
              <a:spcAft>
                <a:spcPts val="0"/>
              </a:spcAft>
              <a:buSzPts val="1100"/>
              <a:buNone/>
              <a:defRPr sz="4800"/>
            </a:lvl7pPr>
            <a:lvl8pPr lvl="7" algn="l">
              <a:lnSpc>
                <a:spcPct val="100000"/>
              </a:lnSpc>
              <a:spcBef>
                <a:spcPts val="0"/>
              </a:spcBef>
              <a:spcAft>
                <a:spcPts val="0"/>
              </a:spcAft>
              <a:buSzPts val="1100"/>
              <a:buNone/>
              <a:defRPr sz="4800"/>
            </a:lvl8pPr>
            <a:lvl9pPr lvl="8" algn="l">
              <a:lnSpc>
                <a:spcPct val="100000"/>
              </a:lnSpc>
              <a:spcBef>
                <a:spcPts val="0"/>
              </a:spcBef>
              <a:spcAft>
                <a:spcPts val="0"/>
              </a:spcAft>
              <a:buSzPts val="1100"/>
              <a:buNone/>
              <a:defRPr sz="4800"/>
            </a:lvl9pPr>
          </a:lstStyle>
          <a:p>
            <a:endParaRPr/>
          </a:p>
        </p:txBody>
      </p:sp>
      <p:sp>
        <p:nvSpPr>
          <p:cNvPr id="355" name="Google Shape;355;p588"/>
          <p:cNvSpPr txBox="1">
            <a:spLocks noGrp="1"/>
          </p:cNvSpPr>
          <p:nvPr>
            <p:ph type="subTitle" idx="1"/>
          </p:nvPr>
        </p:nvSpPr>
        <p:spPr>
          <a:xfrm>
            <a:off x="832339" y="4886919"/>
            <a:ext cx="6593600" cy="901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2000"/>
              <a:buNone/>
              <a:defRPr sz="2667" b="0" i="0">
                <a:solidFill>
                  <a:schemeClr val="lt1"/>
                </a:solidFill>
                <a:latin typeface="Arial"/>
                <a:ea typeface="Arial"/>
                <a:cs typeface="Arial"/>
                <a:sym typeface="Arial"/>
              </a:defRPr>
            </a:lvl1pPr>
            <a:lvl2pPr lvl="1" algn="ctr">
              <a:lnSpc>
                <a:spcPct val="90000"/>
              </a:lnSpc>
              <a:spcBef>
                <a:spcPts val="533"/>
              </a:spcBef>
              <a:spcAft>
                <a:spcPts val="0"/>
              </a:spcAft>
              <a:buClr>
                <a:srgbClr val="888888"/>
              </a:buClr>
              <a:buSzPts val="1800"/>
              <a:buNone/>
              <a:defRPr>
                <a:solidFill>
                  <a:srgbClr val="888888"/>
                </a:solidFill>
              </a:defRPr>
            </a:lvl2pPr>
            <a:lvl3pPr lvl="2" algn="ctr">
              <a:lnSpc>
                <a:spcPct val="90000"/>
              </a:lnSpc>
              <a:spcBef>
                <a:spcPts val="533"/>
              </a:spcBef>
              <a:spcAft>
                <a:spcPts val="0"/>
              </a:spcAft>
              <a:buClr>
                <a:srgbClr val="888888"/>
              </a:buClr>
              <a:buSzPts val="1500"/>
              <a:buNone/>
              <a:defRPr>
                <a:solidFill>
                  <a:srgbClr val="888888"/>
                </a:solidFill>
              </a:defRPr>
            </a:lvl3pPr>
            <a:lvl4pPr lvl="3" algn="ctr">
              <a:lnSpc>
                <a:spcPct val="90000"/>
              </a:lnSpc>
              <a:spcBef>
                <a:spcPts val="533"/>
              </a:spcBef>
              <a:spcAft>
                <a:spcPts val="0"/>
              </a:spcAft>
              <a:buClr>
                <a:srgbClr val="888888"/>
              </a:buClr>
              <a:buSzPts val="1400"/>
              <a:buNone/>
              <a:defRPr>
                <a:solidFill>
                  <a:srgbClr val="888888"/>
                </a:solidFill>
              </a:defRPr>
            </a:lvl4pPr>
            <a:lvl5pPr lvl="4" algn="ctr">
              <a:lnSpc>
                <a:spcPct val="90000"/>
              </a:lnSpc>
              <a:spcBef>
                <a:spcPts val="533"/>
              </a:spcBef>
              <a:spcAft>
                <a:spcPts val="0"/>
              </a:spcAft>
              <a:buClr>
                <a:srgbClr val="888888"/>
              </a:buClr>
              <a:buSzPts val="1400"/>
              <a:buNone/>
              <a:defRPr>
                <a:solidFill>
                  <a:srgbClr val="888888"/>
                </a:solidFill>
              </a:defRPr>
            </a:lvl5pPr>
            <a:lvl6pPr lvl="5" algn="ctr">
              <a:lnSpc>
                <a:spcPct val="90000"/>
              </a:lnSpc>
              <a:spcBef>
                <a:spcPts val="533"/>
              </a:spcBef>
              <a:spcAft>
                <a:spcPts val="0"/>
              </a:spcAft>
              <a:buClr>
                <a:srgbClr val="888888"/>
              </a:buClr>
              <a:buSzPts val="1400"/>
              <a:buNone/>
              <a:defRPr>
                <a:solidFill>
                  <a:srgbClr val="888888"/>
                </a:solidFill>
              </a:defRPr>
            </a:lvl6pPr>
            <a:lvl7pPr lvl="6" algn="ctr">
              <a:lnSpc>
                <a:spcPct val="90000"/>
              </a:lnSpc>
              <a:spcBef>
                <a:spcPts val="533"/>
              </a:spcBef>
              <a:spcAft>
                <a:spcPts val="0"/>
              </a:spcAft>
              <a:buClr>
                <a:srgbClr val="888888"/>
              </a:buClr>
              <a:buSzPts val="1400"/>
              <a:buNone/>
              <a:defRPr>
                <a:solidFill>
                  <a:srgbClr val="888888"/>
                </a:solidFill>
              </a:defRPr>
            </a:lvl7pPr>
            <a:lvl8pPr lvl="7" algn="ctr">
              <a:lnSpc>
                <a:spcPct val="90000"/>
              </a:lnSpc>
              <a:spcBef>
                <a:spcPts val="533"/>
              </a:spcBef>
              <a:spcAft>
                <a:spcPts val="0"/>
              </a:spcAft>
              <a:buClr>
                <a:srgbClr val="888888"/>
              </a:buClr>
              <a:buSzPts val="1400"/>
              <a:buNone/>
              <a:defRPr>
                <a:solidFill>
                  <a:srgbClr val="888888"/>
                </a:solidFill>
              </a:defRPr>
            </a:lvl8pPr>
            <a:lvl9pPr lvl="8" algn="ctr">
              <a:lnSpc>
                <a:spcPct val="90000"/>
              </a:lnSpc>
              <a:spcBef>
                <a:spcPts val="533"/>
              </a:spcBef>
              <a:spcAft>
                <a:spcPts val="0"/>
              </a:spcAft>
              <a:buClr>
                <a:srgbClr val="888888"/>
              </a:buClr>
              <a:buSzPts val="1400"/>
              <a:buNone/>
              <a:defRPr>
                <a:solidFill>
                  <a:srgbClr val="888888"/>
                </a:solidFill>
              </a:defRPr>
            </a:lvl9pPr>
          </a:lstStyle>
          <a:p>
            <a:endParaRPr/>
          </a:p>
        </p:txBody>
      </p:sp>
    </p:spTree>
    <p:extLst>
      <p:ext uri="{BB962C8B-B14F-4D97-AF65-F5344CB8AC3E}">
        <p14:creationId xmlns:p14="http://schemas.microsoft.com/office/powerpoint/2010/main" val="20070174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56"/>
        <p:cNvGrpSpPr/>
        <p:nvPr/>
      </p:nvGrpSpPr>
      <p:grpSpPr>
        <a:xfrm>
          <a:off x="0" y="0"/>
          <a:ext cx="0" cy="0"/>
          <a:chOff x="0" y="0"/>
          <a:chExt cx="0" cy="0"/>
        </a:xfrm>
      </p:grpSpPr>
      <p:sp>
        <p:nvSpPr>
          <p:cNvPr id="357" name="Google Shape;357;p589"/>
          <p:cNvSpPr txBox="1">
            <a:spLocks noGrp="1"/>
          </p:cNvSpPr>
          <p:nvPr>
            <p:ph type="title"/>
          </p:nvPr>
        </p:nvSpPr>
        <p:spPr>
          <a:xfrm>
            <a:off x="839788" y="457200"/>
            <a:ext cx="3932000" cy="16004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accent5"/>
              </a:buClr>
              <a:buSzPts val="2400"/>
              <a:buFont typeface="Arial"/>
              <a:buNone/>
              <a:defRPr sz="32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58" name="Google Shape;358;p589"/>
          <p:cNvSpPr txBox="1">
            <a:spLocks noGrp="1"/>
          </p:cNvSpPr>
          <p:nvPr>
            <p:ph type="body" idx="1"/>
          </p:nvPr>
        </p:nvSpPr>
        <p:spPr>
          <a:xfrm>
            <a:off x="5183188" y="987425"/>
            <a:ext cx="6172400" cy="4873600"/>
          </a:xfrm>
          <a:prstGeom prst="rect">
            <a:avLst/>
          </a:prstGeom>
          <a:noFill/>
          <a:ln>
            <a:noFill/>
          </a:ln>
        </p:spPr>
        <p:txBody>
          <a:bodyPr spcFirstLastPara="1" wrap="square" lIns="68575" tIns="34275" rIns="68575" bIns="34275" anchor="t" anchorCtr="0">
            <a:normAutofit/>
          </a:bodyPr>
          <a:lstStyle>
            <a:lvl1pPr marL="609585" lvl="0" indent="-507987" algn="l">
              <a:lnSpc>
                <a:spcPct val="90000"/>
              </a:lnSpc>
              <a:spcBef>
                <a:spcPts val="1067"/>
              </a:spcBef>
              <a:spcAft>
                <a:spcPts val="0"/>
              </a:spcAft>
              <a:buSzPts val="2400"/>
              <a:buChar char="•"/>
              <a:defRPr sz="3200"/>
            </a:lvl1pPr>
            <a:lvl2pPr marL="1219170" lvl="1" indent="-482588" algn="l">
              <a:lnSpc>
                <a:spcPct val="90000"/>
              </a:lnSpc>
              <a:spcBef>
                <a:spcPts val="533"/>
              </a:spcBef>
              <a:spcAft>
                <a:spcPts val="0"/>
              </a:spcAft>
              <a:buClr>
                <a:srgbClr val="002842"/>
              </a:buClr>
              <a:buSzPts val="2100"/>
              <a:buChar char="−"/>
              <a:defRPr sz="2800"/>
            </a:lvl2pPr>
            <a:lvl3pPr marL="1828754" lvl="2" indent="-457189" algn="l">
              <a:lnSpc>
                <a:spcPct val="90000"/>
              </a:lnSpc>
              <a:spcBef>
                <a:spcPts val="533"/>
              </a:spcBef>
              <a:spcAft>
                <a:spcPts val="0"/>
              </a:spcAft>
              <a:buClr>
                <a:srgbClr val="002842"/>
              </a:buClr>
              <a:buSzPts val="1800"/>
              <a:buChar char="•"/>
              <a:defRPr sz="2400"/>
            </a:lvl3pPr>
            <a:lvl4pPr marL="2438339" lvl="3" indent="-431789" algn="l">
              <a:lnSpc>
                <a:spcPct val="90000"/>
              </a:lnSpc>
              <a:spcBef>
                <a:spcPts val="533"/>
              </a:spcBef>
              <a:spcAft>
                <a:spcPts val="0"/>
              </a:spcAft>
              <a:buClr>
                <a:srgbClr val="002842"/>
              </a:buClr>
              <a:buSzPts val="1500"/>
              <a:buChar char="−"/>
              <a:defRPr sz="2000"/>
            </a:lvl4pPr>
            <a:lvl5pPr marL="3047924" lvl="4" indent="-431789" algn="l">
              <a:lnSpc>
                <a:spcPct val="90000"/>
              </a:lnSpc>
              <a:spcBef>
                <a:spcPts val="533"/>
              </a:spcBef>
              <a:spcAft>
                <a:spcPts val="0"/>
              </a:spcAft>
              <a:buClr>
                <a:srgbClr val="002842"/>
              </a:buClr>
              <a:buSzPts val="1500"/>
              <a:buChar char="−"/>
              <a:defRPr sz="2000"/>
            </a:lvl5pPr>
            <a:lvl6pPr marL="3657509" lvl="5" indent="-431789" algn="l">
              <a:lnSpc>
                <a:spcPct val="90000"/>
              </a:lnSpc>
              <a:spcBef>
                <a:spcPts val="533"/>
              </a:spcBef>
              <a:spcAft>
                <a:spcPts val="0"/>
              </a:spcAft>
              <a:buClr>
                <a:schemeClr val="dk1"/>
              </a:buClr>
              <a:buSzPts val="1500"/>
              <a:buChar char="•"/>
              <a:defRPr sz="2000"/>
            </a:lvl6pPr>
            <a:lvl7pPr marL="4267093" lvl="6" indent="-431789" algn="l">
              <a:lnSpc>
                <a:spcPct val="90000"/>
              </a:lnSpc>
              <a:spcBef>
                <a:spcPts val="533"/>
              </a:spcBef>
              <a:spcAft>
                <a:spcPts val="0"/>
              </a:spcAft>
              <a:buClr>
                <a:schemeClr val="dk1"/>
              </a:buClr>
              <a:buSzPts val="1500"/>
              <a:buChar char="•"/>
              <a:defRPr sz="2000"/>
            </a:lvl7pPr>
            <a:lvl8pPr marL="4876678" lvl="7" indent="-431789" algn="l">
              <a:lnSpc>
                <a:spcPct val="90000"/>
              </a:lnSpc>
              <a:spcBef>
                <a:spcPts val="533"/>
              </a:spcBef>
              <a:spcAft>
                <a:spcPts val="0"/>
              </a:spcAft>
              <a:buClr>
                <a:schemeClr val="dk1"/>
              </a:buClr>
              <a:buSzPts val="1500"/>
              <a:buChar char="•"/>
              <a:defRPr sz="2000"/>
            </a:lvl8pPr>
            <a:lvl9pPr marL="5486263" lvl="8" indent="-431789" algn="l">
              <a:lnSpc>
                <a:spcPct val="90000"/>
              </a:lnSpc>
              <a:spcBef>
                <a:spcPts val="533"/>
              </a:spcBef>
              <a:spcAft>
                <a:spcPts val="0"/>
              </a:spcAft>
              <a:buClr>
                <a:schemeClr val="dk1"/>
              </a:buClr>
              <a:buSzPts val="1500"/>
              <a:buChar char="•"/>
              <a:defRPr sz="2000"/>
            </a:lvl9pPr>
          </a:lstStyle>
          <a:p>
            <a:endParaRPr/>
          </a:p>
        </p:txBody>
      </p:sp>
      <p:sp>
        <p:nvSpPr>
          <p:cNvPr id="359" name="Google Shape;359;p589"/>
          <p:cNvSpPr txBox="1">
            <a:spLocks noGrp="1"/>
          </p:cNvSpPr>
          <p:nvPr>
            <p:ph type="body" idx="2"/>
          </p:nvPr>
        </p:nvSpPr>
        <p:spPr>
          <a:xfrm>
            <a:off x="839788" y="2057400"/>
            <a:ext cx="3932000" cy="3811600"/>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SzPts val="1200"/>
              <a:buNone/>
              <a:defRPr sz="1600"/>
            </a:lvl1pPr>
            <a:lvl2pPr marL="1219170" lvl="1" indent="-304792" algn="l">
              <a:lnSpc>
                <a:spcPct val="90000"/>
              </a:lnSpc>
              <a:spcBef>
                <a:spcPts val="533"/>
              </a:spcBef>
              <a:spcAft>
                <a:spcPts val="0"/>
              </a:spcAft>
              <a:buClr>
                <a:srgbClr val="002842"/>
              </a:buClr>
              <a:buSzPts val="1100"/>
              <a:buNone/>
              <a:defRPr sz="1467"/>
            </a:lvl2pPr>
            <a:lvl3pPr marL="1828754" lvl="2" indent="-304792" algn="l">
              <a:lnSpc>
                <a:spcPct val="90000"/>
              </a:lnSpc>
              <a:spcBef>
                <a:spcPts val="533"/>
              </a:spcBef>
              <a:spcAft>
                <a:spcPts val="0"/>
              </a:spcAft>
              <a:buClr>
                <a:srgbClr val="002842"/>
              </a:buClr>
              <a:buSzPts val="900"/>
              <a:buNone/>
              <a:defRPr sz="1200"/>
            </a:lvl3pPr>
            <a:lvl4pPr marL="2438339" lvl="3" indent="-304792" algn="l">
              <a:lnSpc>
                <a:spcPct val="90000"/>
              </a:lnSpc>
              <a:spcBef>
                <a:spcPts val="533"/>
              </a:spcBef>
              <a:spcAft>
                <a:spcPts val="0"/>
              </a:spcAft>
              <a:buClr>
                <a:srgbClr val="002842"/>
              </a:buClr>
              <a:buSzPts val="800"/>
              <a:buNone/>
              <a:defRPr sz="1067"/>
            </a:lvl4pPr>
            <a:lvl5pPr marL="3047924" lvl="4" indent="-304792" algn="l">
              <a:lnSpc>
                <a:spcPct val="90000"/>
              </a:lnSpc>
              <a:spcBef>
                <a:spcPts val="533"/>
              </a:spcBef>
              <a:spcAft>
                <a:spcPts val="0"/>
              </a:spcAft>
              <a:buClr>
                <a:srgbClr val="002842"/>
              </a:buClr>
              <a:buSzPts val="800"/>
              <a:buNone/>
              <a:defRPr sz="1067"/>
            </a:lvl5pPr>
            <a:lvl6pPr marL="3657509" lvl="5" indent="-304792" algn="l">
              <a:lnSpc>
                <a:spcPct val="90000"/>
              </a:lnSpc>
              <a:spcBef>
                <a:spcPts val="533"/>
              </a:spcBef>
              <a:spcAft>
                <a:spcPts val="0"/>
              </a:spcAft>
              <a:buClr>
                <a:schemeClr val="dk1"/>
              </a:buClr>
              <a:buSzPts val="800"/>
              <a:buNone/>
              <a:defRPr sz="1067"/>
            </a:lvl6pPr>
            <a:lvl7pPr marL="4267093" lvl="6" indent="-304792" algn="l">
              <a:lnSpc>
                <a:spcPct val="90000"/>
              </a:lnSpc>
              <a:spcBef>
                <a:spcPts val="533"/>
              </a:spcBef>
              <a:spcAft>
                <a:spcPts val="0"/>
              </a:spcAft>
              <a:buClr>
                <a:schemeClr val="dk1"/>
              </a:buClr>
              <a:buSzPts val="800"/>
              <a:buNone/>
              <a:defRPr sz="1067"/>
            </a:lvl7pPr>
            <a:lvl8pPr marL="4876678" lvl="7" indent="-304792" algn="l">
              <a:lnSpc>
                <a:spcPct val="90000"/>
              </a:lnSpc>
              <a:spcBef>
                <a:spcPts val="533"/>
              </a:spcBef>
              <a:spcAft>
                <a:spcPts val="0"/>
              </a:spcAft>
              <a:buClr>
                <a:schemeClr val="dk1"/>
              </a:buClr>
              <a:buSzPts val="800"/>
              <a:buNone/>
              <a:defRPr sz="1067"/>
            </a:lvl8pPr>
            <a:lvl9pPr marL="5486263" lvl="8" indent="-304792" algn="l">
              <a:lnSpc>
                <a:spcPct val="90000"/>
              </a:lnSpc>
              <a:spcBef>
                <a:spcPts val="533"/>
              </a:spcBef>
              <a:spcAft>
                <a:spcPts val="0"/>
              </a:spcAft>
              <a:buClr>
                <a:schemeClr val="dk1"/>
              </a:buClr>
              <a:buSzPts val="800"/>
              <a:buNone/>
              <a:defRPr sz="1067"/>
            </a:lvl9pPr>
          </a:lstStyle>
          <a:p>
            <a:endParaRPr/>
          </a:p>
        </p:txBody>
      </p:sp>
      <p:sp>
        <p:nvSpPr>
          <p:cNvPr id="360" name="Google Shape;360;p589"/>
          <p:cNvSpPr txBox="1">
            <a:spLocks noGrp="1"/>
          </p:cNvSpPr>
          <p:nvPr>
            <p:ph type="dt" idx="10"/>
          </p:nvPr>
        </p:nvSpPr>
        <p:spPr>
          <a:xfrm>
            <a:off x="0" y="0"/>
            <a:ext cx="3000000" cy="30000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endParaRPr/>
          </a:p>
        </p:txBody>
      </p:sp>
      <p:sp>
        <p:nvSpPr>
          <p:cNvPr id="361" name="Google Shape;361;p589"/>
          <p:cNvSpPr txBox="1">
            <a:spLocks noGrp="1"/>
          </p:cNvSpPr>
          <p:nvPr>
            <p:ph type="ftr" idx="11"/>
          </p:nvPr>
        </p:nvSpPr>
        <p:spPr>
          <a:xfrm>
            <a:off x="0" y="0"/>
            <a:ext cx="3000000" cy="30000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endParaRPr/>
          </a:p>
        </p:txBody>
      </p:sp>
      <p:sp>
        <p:nvSpPr>
          <p:cNvPr id="362" name="Google Shape;362;p589"/>
          <p:cNvSpPr txBox="1">
            <a:spLocks noGrp="1"/>
          </p:cNvSpPr>
          <p:nvPr>
            <p:ph type="sldNum" idx="12"/>
          </p:nvPr>
        </p:nvSpPr>
        <p:spPr>
          <a:xfrm>
            <a:off x="0" y="0"/>
            <a:ext cx="3000000" cy="30000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725299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ext 1 column">
  <p:cSld name="Text 1 column">
    <p:spTree>
      <p:nvGrpSpPr>
        <p:cNvPr id="1" name="Shape 363"/>
        <p:cNvGrpSpPr/>
        <p:nvPr/>
      </p:nvGrpSpPr>
      <p:grpSpPr>
        <a:xfrm>
          <a:off x="0" y="0"/>
          <a:ext cx="0" cy="0"/>
          <a:chOff x="0" y="0"/>
          <a:chExt cx="0" cy="0"/>
        </a:xfrm>
      </p:grpSpPr>
      <p:sp>
        <p:nvSpPr>
          <p:cNvPr id="364" name="Google Shape;364;p590"/>
          <p:cNvSpPr txBox="1">
            <a:spLocks noGrp="1"/>
          </p:cNvSpPr>
          <p:nvPr>
            <p:ph type="title"/>
          </p:nvPr>
        </p:nvSpPr>
        <p:spPr>
          <a:xfrm>
            <a:off x="665559" y="487680"/>
            <a:ext cx="10363200" cy="7884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2"/>
              </a:buClr>
              <a:buSzPts val="2200"/>
              <a:buFont typeface="Arial"/>
              <a:buNone/>
              <a:defRPr sz="2933">
                <a:solidFill>
                  <a:schemeClr val="dk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65" name="Google Shape;365;p590"/>
          <p:cNvSpPr txBox="1">
            <a:spLocks noGrp="1"/>
          </p:cNvSpPr>
          <p:nvPr>
            <p:ph type="sldNum" idx="12"/>
          </p:nvPr>
        </p:nvSpPr>
        <p:spPr>
          <a:xfrm>
            <a:off x="681440" y="6405743"/>
            <a:ext cx="285200" cy="3632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9pPr>
          </a:lstStyle>
          <a:p>
            <a:fld id="{00000000-1234-1234-1234-123412341234}" type="slidenum">
              <a:rPr lang="en" smtClean="0"/>
              <a:pPr/>
              <a:t>‹#›</a:t>
            </a:fld>
            <a:endParaRPr lang="en"/>
          </a:p>
        </p:txBody>
      </p:sp>
      <p:sp>
        <p:nvSpPr>
          <p:cNvPr id="366" name="Google Shape;366;p590"/>
          <p:cNvSpPr txBox="1">
            <a:spLocks noGrp="1"/>
          </p:cNvSpPr>
          <p:nvPr>
            <p:ph type="body" idx="1"/>
          </p:nvPr>
        </p:nvSpPr>
        <p:spPr>
          <a:xfrm>
            <a:off x="665557" y="1602317"/>
            <a:ext cx="10363200" cy="4466000"/>
          </a:xfrm>
          <a:prstGeom prst="rect">
            <a:avLst/>
          </a:prstGeom>
          <a:noFill/>
          <a:ln>
            <a:noFill/>
          </a:ln>
        </p:spPr>
        <p:txBody>
          <a:bodyPr spcFirstLastPara="1" wrap="square" lIns="68575" tIns="34275" rIns="68575" bIns="34275" anchor="t" anchorCtr="0">
            <a:noAutofit/>
          </a:bodyPr>
          <a:lstStyle>
            <a:lvl1pPr marL="609585" lvl="0" indent="-474121" algn="l">
              <a:lnSpc>
                <a:spcPct val="90000"/>
              </a:lnSpc>
              <a:spcBef>
                <a:spcPts val="1067"/>
              </a:spcBef>
              <a:spcAft>
                <a:spcPts val="0"/>
              </a:spcAft>
              <a:buSzPts val="2000"/>
              <a:buChar char="•"/>
              <a:defRPr/>
            </a:lvl1pPr>
            <a:lvl2pPr marL="1219170" lvl="1" indent="-457189" algn="l">
              <a:lnSpc>
                <a:spcPct val="90000"/>
              </a:lnSpc>
              <a:spcBef>
                <a:spcPts val="1600"/>
              </a:spcBef>
              <a:spcAft>
                <a:spcPts val="0"/>
              </a:spcAft>
              <a:buClr>
                <a:srgbClr val="002842"/>
              </a:buClr>
              <a:buSzPts val="1800"/>
              <a:buChar char="−"/>
              <a:defRPr/>
            </a:lvl2pPr>
            <a:lvl3pPr marL="1828754" lvl="2" indent="-431789" algn="l">
              <a:lnSpc>
                <a:spcPct val="90000"/>
              </a:lnSpc>
              <a:spcBef>
                <a:spcPts val="1600"/>
              </a:spcBef>
              <a:spcAft>
                <a:spcPts val="0"/>
              </a:spcAft>
              <a:buClr>
                <a:srgbClr val="002842"/>
              </a:buClr>
              <a:buSzPts val="1500"/>
              <a:buChar char="•"/>
              <a:defRPr/>
            </a:lvl3pPr>
            <a:lvl4pPr marL="2438339" lvl="3" indent="-423323" algn="l">
              <a:lnSpc>
                <a:spcPct val="90000"/>
              </a:lnSpc>
              <a:spcBef>
                <a:spcPts val="1600"/>
              </a:spcBef>
              <a:spcAft>
                <a:spcPts val="0"/>
              </a:spcAft>
              <a:buClr>
                <a:srgbClr val="002842"/>
              </a:buClr>
              <a:buSzPts val="1400"/>
              <a:buChar char="−"/>
              <a:defRPr/>
            </a:lvl4pPr>
            <a:lvl5pPr marL="3047924" lvl="4" indent="-423323" algn="l">
              <a:lnSpc>
                <a:spcPct val="90000"/>
              </a:lnSpc>
              <a:spcBef>
                <a:spcPts val="1600"/>
              </a:spcBef>
              <a:spcAft>
                <a:spcPts val="0"/>
              </a:spcAft>
              <a:buClr>
                <a:srgbClr val="002842"/>
              </a:buClr>
              <a:buSzPts val="1400"/>
              <a:buChar char="−"/>
              <a:defRPr/>
            </a:lvl5pPr>
            <a:lvl6pPr marL="3657509" lvl="5" indent="-423323" algn="l">
              <a:lnSpc>
                <a:spcPct val="90000"/>
              </a:lnSpc>
              <a:spcBef>
                <a:spcPts val="1600"/>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932156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3_Divider with quote, purple gradient">
  <p:cSld name="3_Divider with quote, purple gradient">
    <p:spTree>
      <p:nvGrpSpPr>
        <p:cNvPr id="1" name="Shape 367"/>
        <p:cNvGrpSpPr/>
        <p:nvPr/>
      </p:nvGrpSpPr>
      <p:grpSpPr>
        <a:xfrm>
          <a:off x="0" y="0"/>
          <a:ext cx="0" cy="0"/>
          <a:chOff x="0" y="0"/>
          <a:chExt cx="0" cy="0"/>
        </a:xfrm>
      </p:grpSpPr>
      <p:pic>
        <p:nvPicPr>
          <p:cNvPr id="368" name="Google Shape;368;p591" descr="Background5-01.png"/>
          <p:cNvPicPr preferRelativeResize="0"/>
          <p:nvPr/>
        </p:nvPicPr>
        <p:blipFill rotWithShape="1">
          <a:blip r:embed="rId2">
            <a:alphaModFix/>
          </a:blip>
          <a:srcRect/>
          <a:stretch/>
        </p:blipFill>
        <p:spPr>
          <a:xfrm>
            <a:off x="-1" y="-1"/>
            <a:ext cx="12191997" cy="6864097"/>
          </a:xfrm>
          <a:prstGeom prst="rect">
            <a:avLst/>
          </a:prstGeom>
          <a:noFill/>
          <a:ln>
            <a:noFill/>
          </a:ln>
        </p:spPr>
      </p:pic>
      <p:pic>
        <p:nvPicPr>
          <p:cNvPr id="369" name="Google Shape;369;p591" descr="Background5-01.png"/>
          <p:cNvPicPr preferRelativeResize="0"/>
          <p:nvPr/>
        </p:nvPicPr>
        <p:blipFill rotWithShape="1">
          <a:blip r:embed="rId2">
            <a:alphaModFix/>
          </a:blip>
          <a:srcRect/>
          <a:stretch/>
        </p:blipFill>
        <p:spPr>
          <a:xfrm>
            <a:off x="-1" y="-1"/>
            <a:ext cx="12191997" cy="6864097"/>
          </a:xfrm>
          <a:prstGeom prst="rect">
            <a:avLst/>
          </a:prstGeom>
          <a:noFill/>
          <a:ln>
            <a:noFill/>
          </a:ln>
        </p:spPr>
      </p:pic>
      <p:sp>
        <p:nvSpPr>
          <p:cNvPr id="370" name="Google Shape;370;p591"/>
          <p:cNvSpPr txBox="1">
            <a:spLocks noGrp="1"/>
          </p:cNvSpPr>
          <p:nvPr>
            <p:ph type="title"/>
          </p:nvPr>
        </p:nvSpPr>
        <p:spPr>
          <a:xfrm>
            <a:off x="661671" y="1886528"/>
            <a:ext cx="9148000" cy="2060000"/>
          </a:xfrm>
          <a:prstGeom prst="rect">
            <a:avLst/>
          </a:prstGeom>
          <a:noFill/>
          <a:ln>
            <a:noFill/>
          </a:ln>
        </p:spPr>
        <p:txBody>
          <a:bodyPr spcFirstLastPara="1" wrap="square" lIns="0" tIns="0" rIns="0" bIns="0" anchor="t" anchorCtr="0">
            <a:noAutofit/>
          </a:bodyPr>
          <a:lstStyle>
            <a:lvl1pPr lvl="0" algn="l">
              <a:lnSpc>
                <a:spcPct val="136379"/>
              </a:lnSpc>
              <a:spcBef>
                <a:spcPts val="0"/>
              </a:spcBef>
              <a:spcAft>
                <a:spcPts val="0"/>
              </a:spcAft>
              <a:buClr>
                <a:schemeClr val="lt1"/>
              </a:buClr>
              <a:buSzPts val="2200"/>
              <a:buFont typeface="Arial"/>
              <a:buNone/>
              <a:defRPr sz="2933">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71" name="Google Shape;371;p591"/>
          <p:cNvSpPr txBox="1">
            <a:spLocks noGrp="1"/>
          </p:cNvSpPr>
          <p:nvPr>
            <p:ph type="body" idx="1"/>
          </p:nvPr>
        </p:nvSpPr>
        <p:spPr>
          <a:xfrm>
            <a:off x="661671" y="4876801"/>
            <a:ext cx="8308400" cy="1153600"/>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0"/>
              </a:spcBef>
              <a:spcAft>
                <a:spcPts val="0"/>
              </a:spcAft>
              <a:buSzPts val="1200"/>
              <a:buNone/>
              <a:defRPr sz="1600" b="1">
                <a:solidFill>
                  <a:schemeClr val="lt1"/>
                </a:solidFill>
              </a:defRPr>
            </a:lvl1pPr>
            <a:lvl2pPr marL="1219170" lvl="1" indent="-304792" algn="l">
              <a:lnSpc>
                <a:spcPct val="100000"/>
              </a:lnSpc>
              <a:spcBef>
                <a:spcPts val="0"/>
              </a:spcBef>
              <a:spcAft>
                <a:spcPts val="0"/>
              </a:spcAft>
              <a:buClr>
                <a:schemeClr val="lt1"/>
              </a:buClr>
              <a:buSzPts val="1200"/>
              <a:buNone/>
              <a:defRPr sz="1600" b="0">
                <a:solidFill>
                  <a:schemeClr val="lt1"/>
                </a:solidFill>
              </a:defRPr>
            </a:lvl2pPr>
            <a:lvl3pPr marL="1828754" lvl="2" indent="-304792" algn="l">
              <a:lnSpc>
                <a:spcPct val="90000"/>
              </a:lnSpc>
              <a:spcBef>
                <a:spcPts val="533"/>
              </a:spcBef>
              <a:spcAft>
                <a:spcPts val="0"/>
              </a:spcAft>
              <a:buClr>
                <a:schemeClr val="lt1"/>
              </a:buClr>
              <a:buSzPts val="1200"/>
              <a:buNone/>
              <a:defRPr sz="1600" b="1">
                <a:solidFill>
                  <a:schemeClr val="lt1"/>
                </a:solidFill>
              </a:defRPr>
            </a:lvl3pPr>
            <a:lvl4pPr marL="2438339" lvl="3" indent="-304792" algn="l">
              <a:lnSpc>
                <a:spcPct val="90000"/>
              </a:lnSpc>
              <a:spcBef>
                <a:spcPts val="533"/>
              </a:spcBef>
              <a:spcAft>
                <a:spcPts val="0"/>
              </a:spcAft>
              <a:buClr>
                <a:schemeClr val="lt1"/>
              </a:buClr>
              <a:buSzPts val="1200"/>
              <a:buNone/>
              <a:defRPr sz="1600" b="1">
                <a:solidFill>
                  <a:schemeClr val="lt1"/>
                </a:solidFill>
              </a:defRPr>
            </a:lvl4pPr>
            <a:lvl5pPr marL="3047924" lvl="4" indent="-304792" algn="l">
              <a:lnSpc>
                <a:spcPct val="90000"/>
              </a:lnSpc>
              <a:spcBef>
                <a:spcPts val="533"/>
              </a:spcBef>
              <a:spcAft>
                <a:spcPts val="0"/>
              </a:spcAft>
              <a:buClr>
                <a:schemeClr val="lt1"/>
              </a:buClr>
              <a:buSzPts val="1200"/>
              <a:buNone/>
              <a:defRPr sz="1600" b="1">
                <a:solidFill>
                  <a:schemeClr val="lt1"/>
                </a:solidFill>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372" name="Google Shape;372;p591"/>
          <p:cNvSpPr txBox="1">
            <a:spLocks noGrp="1"/>
          </p:cNvSpPr>
          <p:nvPr>
            <p:ph type="sldNum" idx="12"/>
          </p:nvPr>
        </p:nvSpPr>
        <p:spPr>
          <a:xfrm>
            <a:off x="681440" y="6405743"/>
            <a:ext cx="285200" cy="3632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843120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ext 2 column">
  <p:cSld name="Text 2 column">
    <p:spTree>
      <p:nvGrpSpPr>
        <p:cNvPr id="1" name="Shape 373"/>
        <p:cNvGrpSpPr/>
        <p:nvPr/>
      </p:nvGrpSpPr>
      <p:grpSpPr>
        <a:xfrm>
          <a:off x="0" y="0"/>
          <a:ext cx="0" cy="0"/>
          <a:chOff x="0" y="0"/>
          <a:chExt cx="0" cy="0"/>
        </a:xfrm>
      </p:grpSpPr>
      <p:sp>
        <p:nvSpPr>
          <p:cNvPr id="374" name="Google Shape;374;p592"/>
          <p:cNvSpPr txBox="1">
            <a:spLocks noGrp="1"/>
          </p:cNvSpPr>
          <p:nvPr>
            <p:ph type="title"/>
          </p:nvPr>
        </p:nvSpPr>
        <p:spPr>
          <a:xfrm>
            <a:off x="665557" y="487681"/>
            <a:ext cx="10980800" cy="7864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2"/>
              </a:buClr>
              <a:buSzPts val="2200"/>
              <a:buFont typeface="Arial"/>
              <a:buNone/>
              <a:defRPr sz="2933">
                <a:solidFill>
                  <a:schemeClr val="dk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75" name="Google Shape;375;p592"/>
          <p:cNvSpPr txBox="1">
            <a:spLocks noGrp="1"/>
          </p:cNvSpPr>
          <p:nvPr>
            <p:ph type="sldNum" idx="12"/>
          </p:nvPr>
        </p:nvSpPr>
        <p:spPr>
          <a:xfrm>
            <a:off x="681440" y="6405743"/>
            <a:ext cx="285200" cy="3632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9pPr>
          </a:lstStyle>
          <a:p>
            <a:fld id="{00000000-1234-1234-1234-123412341234}" type="slidenum">
              <a:rPr lang="en" smtClean="0"/>
              <a:pPr/>
              <a:t>‹#›</a:t>
            </a:fld>
            <a:endParaRPr lang="en"/>
          </a:p>
        </p:txBody>
      </p:sp>
      <p:sp>
        <p:nvSpPr>
          <p:cNvPr id="376" name="Google Shape;376;p592"/>
          <p:cNvSpPr txBox="1">
            <a:spLocks noGrp="1"/>
          </p:cNvSpPr>
          <p:nvPr>
            <p:ph type="body" idx="1"/>
          </p:nvPr>
        </p:nvSpPr>
        <p:spPr>
          <a:xfrm>
            <a:off x="675543" y="1597153"/>
            <a:ext cx="5425600" cy="4444800"/>
          </a:xfrm>
          <a:prstGeom prst="rect">
            <a:avLst/>
          </a:prstGeom>
          <a:noFill/>
          <a:ln>
            <a:noFill/>
          </a:ln>
        </p:spPr>
        <p:txBody>
          <a:bodyPr spcFirstLastPara="1" wrap="square" lIns="0" tIns="0" rIns="0" bIns="0" anchor="t" anchorCtr="0">
            <a:noAutofit/>
          </a:bodyPr>
          <a:lstStyle>
            <a:lvl1pPr marL="609585" lvl="0" indent="-474121" algn="l">
              <a:lnSpc>
                <a:spcPct val="100000"/>
              </a:lnSpc>
              <a:spcBef>
                <a:spcPts val="0"/>
              </a:spcBef>
              <a:spcAft>
                <a:spcPts val="0"/>
              </a:spcAft>
              <a:buClr>
                <a:schemeClr val="lt2"/>
              </a:buClr>
              <a:buSzPts val="2000"/>
              <a:buChar char="•"/>
              <a:defRPr sz="2667">
                <a:solidFill>
                  <a:schemeClr val="lt2"/>
                </a:solidFill>
              </a:defRPr>
            </a:lvl1pPr>
            <a:lvl2pPr marL="1219170" lvl="1" indent="-474121" algn="l">
              <a:lnSpc>
                <a:spcPct val="100000"/>
              </a:lnSpc>
              <a:spcBef>
                <a:spcPts val="1600"/>
              </a:spcBef>
              <a:spcAft>
                <a:spcPts val="0"/>
              </a:spcAft>
              <a:buClr>
                <a:schemeClr val="lt2"/>
              </a:buClr>
              <a:buSzPts val="2000"/>
              <a:buFont typeface="Arial"/>
              <a:buChar char="•"/>
              <a:defRPr sz="2667">
                <a:solidFill>
                  <a:schemeClr val="lt2"/>
                </a:solidFill>
              </a:defRPr>
            </a:lvl2pPr>
            <a:lvl3pPr marL="1828754" lvl="2" indent="-423323" algn="l">
              <a:lnSpc>
                <a:spcPct val="100000"/>
              </a:lnSpc>
              <a:spcBef>
                <a:spcPts val="1600"/>
              </a:spcBef>
              <a:spcAft>
                <a:spcPts val="0"/>
              </a:spcAft>
              <a:buClr>
                <a:schemeClr val="lt2"/>
              </a:buClr>
              <a:buSzPts val="1400"/>
              <a:buFont typeface="Merriweather Sans"/>
              <a:buChar char="–"/>
              <a:defRPr sz="1867">
                <a:solidFill>
                  <a:schemeClr val="lt2"/>
                </a:solidFill>
              </a:defRPr>
            </a:lvl3pPr>
            <a:lvl4pPr marL="2438339" lvl="3" indent="-423323" algn="l">
              <a:lnSpc>
                <a:spcPct val="100000"/>
              </a:lnSpc>
              <a:spcBef>
                <a:spcPts val="1600"/>
              </a:spcBef>
              <a:spcAft>
                <a:spcPts val="0"/>
              </a:spcAft>
              <a:buClr>
                <a:schemeClr val="lt2"/>
              </a:buClr>
              <a:buSzPts val="1400"/>
              <a:buFont typeface="Merriweather Sans"/>
              <a:buChar char="–"/>
              <a:defRPr sz="1867">
                <a:solidFill>
                  <a:schemeClr val="lt2"/>
                </a:solidFill>
              </a:defRPr>
            </a:lvl4pPr>
            <a:lvl5pPr marL="3047924" lvl="4" indent="-423323" algn="l">
              <a:lnSpc>
                <a:spcPct val="100000"/>
              </a:lnSpc>
              <a:spcBef>
                <a:spcPts val="1600"/>
              </a:spcBef>
              <a:spcAft>
                <a:spcPts val="0"/>
              </a:spcAft>
              <a:buClr>
                <a:schemeClr val="lt2"/>
              </a:buClr>
              <a:buSzPts val="1400"/>
              <a:buFont typeface="Merriweather Sans"/>
              <a:buChar char="–"/>
              <a:defRPr sz="1867">
                <a:solidFill>
                  <a:schemeClr val="lt2"/>
                </a:solidFill>
              </a:defRPr>
            </a:lvl5pPr>
            <a:lvl6pPr marL="3657509" lvl="5" indent="-423323" algn="l">
              <a:lnSpc>
                <a:spcPct val="90000"/>
              </a:lnSpc>
              <a:spcBef>
                <a:spcPts val="1600"/>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377" name="Google Shape;377;p592"/>
          <p:cNvSpPr txBox="1">
            <a:spLocks noGrp="1"/>
          </p:cNvSpPr>
          <p:nvPr>
            <p:ph type="body" idx="2"/>
          </p:nvPr>
        </p:nvSpPr>
        <p:spPr>
          <a:xfrm>
            <a:off x="6221132" y="1597153"/>
            <a:ext cx="5425600" cy="4444800"/>
          </a:xfrm>
          <a:prstGeom prst="rect">
            <a:avLst/>
          </a:prstGeom>
          <a:noFill/>
          <a:ln>
            <a:noFill/>
          </a:ln>
        </p:spPr>
        <p:txBody>
          <a:bodyPr spcFirstLastPara="1" wrap="square" lIns="0" tIns="0" rIns="0" bIns="0" anchor="t" anchorCtr="0">
            <a:noAutofit/>
          </a:bodyPr>
          <a:lstStyle>
            <a:lvl1pPr marL="609585" lvl="0" indent="-474121" algn="l">
              <a:lnSpc>
                <a:spcPct val="100000"/>
              </a:lnSpc>
              <a:spcBef>
                <a:spcPts val="1600"/>
              </a:spcBef>
              <a:spcAft>
                <a:spcPts val="0"/>
              </a:spcAft>
              <a:buClr>
                <a:schemeClr val="lt2"/>
              </a:buClr>
              <a:buSzPts val="2000"/>
              <a:buChar char="•"/>
              <a:defRPr sz="2667">
                <a:solidFill>
                  <a:schemeClr val="lt2"/>
                </a:solidFill>
              </a:defRPr>
            </a:lvl1pPr>
            <a:lvl2pPr marL="1219170" lvl="1" indent="-474121" algn="l">
              <a:lnSpc>
                <a:spcPct val="100000"/>
              </a:lnSpc>
              <a:spcBef>
                <a:spcPts val="1067"/>
              </a:spcBef>
              <a:spcAft>
                <a:spcPts val="0"/>
              </a:spcAft>
              <a:buClr>
                <a:schemeClr val="lt2"/>
              </a:buClr>
              <a:buSzPts val="2000"/>
              <a:buFont typeface="Arial"/>
              <a:buChar char="•"/>
              <a:defRPr sz="2667">
                <a:solidFill>
                  <a:schemeClr val="lt2"/>
                </a:solidFill>
              </a:defRPr>
            </a:lvl2pPr>
            <a:lvl3pPr marL="1828754" lvl="2" indent="-423323" algn="l">
              <a:lnSpc>
                <a:spcPct val="100000"/>
              </a:lnSpc>
              <a:spcBef>
                <a:spcPts val="1600"/>
              </a:spcBef>
              <a:spcAft>
                <a:spcPts val="0"/>
              </a:spcAft>
              <a:buClr>
                <a:schemeClr val="lt2"/>
              </a:buClr>
              <a:buSzPts val="1400"/>
              <a:buFont typeface="Merriweather Sans"/>
              <a:buChar char="–"/>
              <a:defRPr sz="1867">
                <a:solidFill>
                  <a:schemeClr val="lt2"/>
                </a:solidFill>
              </a:defRPr>
            </a:lvl3pPr>
            <a:lvl4pPr marL="2438339" lvl="3" indent="-423323" algn="l">
              <a:lnSpc>
                <a:spcPct val="100000"/>
              </a:lnSpc>
              <a:spcBef>
                <a:spcPts val="1600"/>
              </a:spcBef>
              <a:spcAft>
                <a:spcPts val="0"/>
              </a:spcAft>
              <a:buClr>
                <a:schemeClr val="lt2"/>
              </a:buClr>
              <a:buSzPts val="1400"/>
              <a:buFont typeface="Merriweather Sans"/>
              <a:buChar char="–"/>
              <a:defRPr sz="1867">
                <a:solidFill>
                  <a:schemeClr val="lt2"/>
                </a:solidFill>
              </a:defRPr>
            </a:lvl4pPr>
            <a:lvl5pPr marL="3047924" lvl="4" indent="-423323" algn="l">
              <a:lnSpc>
                <a:spcPct val="100000"/>
              </a:lnSpc>
              <a:spcBef>
                <a:spcPts val="1600"/>
              </a:spcBef>
              <a:spcAft>
                <a:spcPts val="0"/>
              </a:spcAft>
              <a:buClr>
                <a:schemeClr val="lt2"/>
              </a:buClr>
              <a:buSzPts val="1400"/>
              <a:buFont typeface="Merriweather Sans"/>
              <a:buChar char="–"/>
              <a:defRPr sz="1867">
                <a:solidFill>
                  <a:schemeClr val="lt2"/>
                </a:solidFill>
              </a:defRPr>
            </a:lvl5pPr>
            <a:lvl6pPr marL="3657509" lvl="5" indent="-423323" algn="l">
              <a:lnSpc>
                <a:spcPct val="90000"/>
              </a:lnSpc>
              <a:spcBef>
                <a:spcPts val="1600"/>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1546197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accent5"/>
          </a:solidFill>
        </p:spPr>
        <p:txBody>
          <a:bodyPr/>
          <a:lstStyle/>
          <a:p>
            <a:r>
              <a:rPr lang="en-US"/>
              <a:t>Click icon to add picture</a:t>
            </a:r>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a:lstStyle/>
          <a:p>
            <a:r>
              <a:rPr lang="en-US"/>
              <a:t>Tuesday, February 2, 20XX</a:t>
            </a:r>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13" name="Rectangle 12">
            <a:extLst>
              <a:ext uri="{FF2B5EF4-FFF2-40B4-BE49-F238E27FC236}">
                <a16:creationId xmlns:a16="http://schemas.microsoft.com/office/drawing/2014/main" id="{80517979-166D-4AAA-ABBC-0C3E5C2ECF37}"/>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E111559-B769-4E2A-A891-97B3C4AA6BAC}"/>
              </a:ext>
            </a:extLst>
          </p:cNvPr>
          <p:cNvSpPr/>
          <p:nvPr userDrawn="1"/>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550863" y="549275"/>
            <a:ext cx="5437187" cy="2986234"/>
          </a:xfrm>
        </p:spPr>
        <p:txBody>
          <a:bodyPr anchor="b" anchorCtr="0">
            <a:noAutofit/>
          </a:bodyPr>
          <a:lstStyle>
            <a:lvl1pPr>
              <a:defRPr sz="6400"/>
            </a:lvl1pPr>
          </a:lstStyle>
          <a:p>
            <a:r>
              <a:rPr lang="en-US"/>
              <a:t>Click to edit Master title style</a:t>
            </a:r>
            <a:endParaRPr lang="en-US" dirty="0"/>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550863" y="3816724"/>
            <a:ext cx="5437187" cy="2265216"/>
          </a:xfrm>
        </p:spPr>
        <p:txBody>
          <a:bodyPr>
            <a:noAutofit/>
          </a:bodyPr>
          <a:lstStyle>
            <a:lvl1pPr>
              <a:buNone/>
              <a:defRPr sz="2400"/>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Tree>
    <p:extLst>
      <p:ext uri="{BB962C8B-B14F-4D97-AF65-F5344CB8AC3E}">
        <p14:creationId xmlns:p14="http://schemas.microsoft.com/office/powerpoint/2010/main" val="1023429560"/>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bg2"/>
          </a:solidFill>
        </p:spPr>
        <p:txBody>
          <a:bodyPr/>
          <a:lstStyle/>
          <a:p>
            <a:r>
              <a:rPr lang="en-US"/>
              <a:t>Click icon to add picture</a:t>
            </a:r>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0" y="3557281"/>
            <a:ext cx="6640285" cy="3300719"/>
          </a:xfrm>
          <a:gradFill>
            <a:gsLst>
              <a:gs pos="0">
                <a:schemeClr val="bg2">
                  <a:alpha val="0"/>
                </a:schemeClr>
              </a:gs>
              <a:gs pos="50000">
                <a:schemeClr val="bg2">
                  <a:alpha val="60000"/>
                </a:schemeClr>
              </a:gs>
            </a:gsLst>
            <a:lin ang="10800000" scaled="1"/>
          </a:gradFill>
        </p:spPr>
        <p:txBody>
          <a:bodyPr>
            <a:noAutofit/>
          </a:bodyPr>
          <a:lstStyle>
            <a:lvl1pPr marL="548640" indent="0">
              <a:lnSpc>
                <a:spcPct val="200000"/>
              </a:lnSpc>
              <a:buNone/>
              <a:defRPr/>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0" y="0"/>
            <a:ext cx="6640285" cy="3535509"/>
          </a:xfrm>
          <a:gradFill flip="none" rotWithShape="1">
            <a:gsLst>
              <a:gs pos="0">
                <a:schemeClr val="bg2">
                  <a:alpha val="0"/>
                </a:schemeClr>
              </a:gs>
              <a:gs pos="50000">
                <a:schemeClr val="bg2">
                  <a:alpha val="70000"/>
                </a:schemeClr>
              </a:gs>
            </a:gsLst>
            <a:lin ang="10800000" scaled="1"/>
            <a:tileRect/>
          </a:gradFill>
        </p:spPr>
        <p:txBody>
          <a:bodyPr anchor="b" anchorCtr="0">
            <a:noAutofit/>
          </a:bodyPr>
          <a:lstStyle>
            <a:lvl1pPr marL="548640">
              <a:spcAft>
                <a:spcPts val="1200"/>
              </a:spcAft>
              <a:defRPr sz="6400"/>
            </a:lvl1pPr>
          </a:lstStyle>
          <a:p>
            <a:r>
              <a:rPr lang="en-US"/>
              <a:t>Click to edit Master title style</a:t>
            </a:r>
            <a:endParaRPr lang="en-US" dirty="0"/>
          </a:p>
        </p:txBody>
      </p:sp>
    </p:spTree>
    <p:extLst>
      <p:ext uri="{BB962C8B-B14F-4D97-AF65-F5344CB8AC3E}">
        <p14:creationId xmlns:p14="http://schemas.microsoft.com/office/powerpoint/2010/main" val="2229304515"/>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5_Chart Table Timeline">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Autofit/>
          </a:bodyPr>
          <a:lstStyle>
            <a:lvl1pPr>
              <a:defRPr lang="en-US" dirty="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noAutofit/>
          </a:bodyPr>
          <a:lstStyle/>
          <a:p>
            <a:r>
              <a:rPr lang="en-US"/>
              <a:t>Tuesday, February 2, 20XX</a:t>
            </a:r>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616071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Quo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62BF5C-3876-4161-B4FF-14CA94D326C6}"/>
              </a:ext>
            </a:extLst>
          </p:cNvPr>
          <p:cNvSpPr>
            <a:spLocks noGrp="1"/>
          </p:cNvSpPr>
          <p:nvPr>
            <p:ph type="title"/>
          </p:nvPr>
        </p:nvSpPr>
        <p:spPr>
          <a:xfrm>
            <a:off x="550864" y="549275"/>
            <a:ext cx="3566160" cy="3384550"/>
          </a:xfrm>
        </p:spPr>
        <p:txBody>
          <a:bodyPr wrap="square" anchor="b" anchorCtr="0">
            <a:noAutofit/>
          </a:bodyPr>
          <a:lstStyle>
            <a:lvl1pPr>
              <a:defRPr sz="4000"/>
            </a:lvl1pPr>
          </a:lstStyle>
          <a:p>
            <a:r>
              <a:rPr lang="en-US"/>
              <a:t>Click to edit Master title style</a:t>
            </a:r>
            <a:endParaRPr lang="en-US" dirty="0"/>
          </a:p>
        </p:txBody>
      </p:sp>
      <p:grpSp>
        <p:nvGrpSpPr>
          <p:cNvPr id="8" name="Group 7">
            <a:extLst>
              <a:ext uri="{FF2B5EF4-FFF2-40B4-BE49-F238E27FC236}">
                <a16:creationId xmlns:a16="http://schemas.microsoft.com/office/drawing/2014/main" id="{B17C5C60-EC4D-410B-9997-0B73289605FD}"/>
              </a:ext>
              <a:ext uri="{C183D7F6-B498-43B3-948B-1728B52AA6E4}">
                <adec:decorative xmlns:adec="http://schemas.microsoft.com/office/drawing/2017/decorative" val="1"/>
              </a:ext>
            </a:extLst>
          </p:cNvPr>
          <p:cNvGrpSpPr/>
          <p:nvPr userDrawn="1"/>
        </p:nvGrpSpPr>
        <p:grpSpPr>
          <a:xfrm>
            <a:off x="10822156" y="4143453"/>
            <a:ext cx="734257" cy="760506"/>
            <a:chOff x="5243759" y="1363788"/>
            <a:chExt cx="734257" cy="760506"/>
          </a:xfrm>
        </p:grpSpPr>
        <p:sp>
          <p:nvSpPr>
            <p:cNvPr id="9" name="Freeform 5">
              <a:extLst>
                <a:ext uri="{FF2B5EF4-FFF2-40B4-BE49-F238E27FC236}">
                  <a16:creationId xmlns:a16="http://schemas.microsoft.com/office/drawing/2014/main" id="{0573155C-3428-4F4F-AE66-A519D777EAAE}"/>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Freeform 6">
              <a:extLst>
                <a:ext uri="{FF2B5EF4-FFF2-40B4-BE49-F238E27FC236}">
                  <a16:creationId xmlns:a16="http://schemas.microsoft.com/office/drawing/2014/main" id="{1853496C-159E-4D47-94B5-0835FB6511BA}"/>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Freeform 8">
              <a:extLst>
                <a:ext uri="{FF2B5EF4-FFF2-40B4-BE49-F238E27FC236}">
                  <a16:creationId xmlns:a16="http://schemas.microsoft.com/office/drawing/2014/main" id="{CE93E330-715B-44E8-84D9-CE166D428DAB}"/>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 name="Oval 11">
            <a:extLst>
              <a:ext uri="{FF2B5EF4-FFF2-40B4-BE49-F238E27FC236}">
                <a16:creationId xmlns:a16="http://schemas.microsoft.com/office/drawing/2014/main" id="{80A2FA6F-99B7-4984-A80C-570644889F02}"/>
              </a:ext>
              <a:ext uri="{C183D7F6-B498-43B3-948B-1728B52AA6E4}">
                <adec:decorative xmlns:adec="http://schemas.microsoft.com/office/drawing/2017/decorative" val="1"/>
              </a:ext>
            </a:extLst>
          </p:cNvPr>
          <p:cNvSpPr>
            <a:spLocks noChangeAspect="1"/>
          </p:cNvSpPr>
          <p:nvPr userDrawn="1"/>
        </p:nvSpPr>
        <p:spPr>
          <a:xfrm>
            <a:off x="5668780" y="50590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Content Placeholder 16">
            <a:extLst>
              <a:ext uri="{FF2B5EF4-FFF2-40B4-BE49-F238E27FC236}">
                <a16:creationId xmlns:a16="http://schemas.microsoft.com/office/drawing/2014/main" id="{439C8C03-81B3-4DE8-B96A-78258E4467CC}"/>
              </a:ext>
            </a:extLst>
          </p:cNvPr>
          <p:cNvSpPr>
            <a:spLocks noGrp="1"/>
          </p:cNvSpPr>
          <p:nvPr>
            <p:ph sz="quarter" idx="15"/>
          </p:nvPr>
        </p:nvSpPr>
        <p:spPr>
          <a:xfrm>
            <a:off x="550863" y="4097338"/>
            <a:ext cx="3565524" cy="2351087"/>
          </a:xfrm>
        </p:spPr>
        <p:txBody>
          <a:bodyPr>
            <a:noAutofit/>
          </a:bodyPr>
          <a:lstStyle>
            <a:lvl1pPr>
              <a:buNone/>
              <a:defRPr sz="2400"/>
            </a:lvl1pPr>
            <a:lvl2pPr>
              <a:defRPr sz="2000"/>
            </a:lvl2pPr>
            <a:lvl3pPr>
              <a:defRPr sz="2000"/>
            </a:lvl3pPr>
            <a:lvl4pPr>
              <a:defRPr sz="2000"/>
            </a:lvl4pPr>
            <a:lvl5pPr>
              <a:defRPr sz="2000"/>
            </a:lvl5pPr>
          </a:lstStyle>
          <a:p>
            <a:pPr lvl="0"/>
            <a:r>
              <a:rPr lang="en-US"/>
              <a:t>Click to edit Master text styles</a:t>
            </a:r>
          </a:p>
        </p:txBody>
      </p:sp>
      <p:sp>
        <p:nvSpPr>
          <p:cNvPr id="15" name="Picture Placeholder 14">
            <a:extLst>
              <a:ext uri="{FF2B5EF4-FFF2-40B4-BE49-F238E27FC236}">
                <a16:creationId xmlns:a16="http://schemas.microsoft.com/office/drawing/2014/main" id="{C1FBB56D-C8B1-4ED9-A5DB-72BA636DADF3}"/>
              </a:ext>
            </a:extLst>
          </p:cNvPr>
          <p:cNvSpPr>
            <a:spLocks noGrp="1"/>
          </p:cNvSpPr>
          <p:nvPr>
            <p:ph type="pic" sz="quarter" idx="13"/>
          </p:nvPr>
        </p:nvSpPr>
        <p:spPr>
          <a:xfrm>
            <a:off x="5535809" y="656633"/>
            <a:ext cx="5132388" cy="5132388"/>
          </a:xfrm>
          <a:custGeom>
            <a:avLst/>
            <a:gdLst>
              <a:gd name="connsiteX0" fmla="*/ 2566194 w 5132388"/>
              <a:gd name="connsiteY0" fmla="*/ 0 h 5132388"/>
              <a:gd name="connsiteX1" fmla="*/ 5132388 w 5132388"/>
              <a:gd name="connsiteY1" fmla="*/ 2566194 h 5132388"/>
              <a:gd name="connsiteX2" fmla="*/ 2566194 w 5132388"/>
              <a:gd name="connsiteY2" fmla="*/ 5132388 h 5132388"/>
              <a:gd name="connsiteX3" fmla="*/ 0 w 5132388"/>
              <a:gd name="connsiteY3" fmla="*/ 2566194 h 5132388"/>
              <a:gd name="connsiteX4" fmla="*/ 2566194 w 5132388"/>
              <a:gd name="connsiteY4" fmla="*/ 0 h 513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a:solidFill>
            <a:schemeClr val="accent5"/>
          </a:solidFill>
        </p:spPr>
        <p:txBody>
          <a:bodyPr wrap="square">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063087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eam">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38C6F9E-A74F-4F54-9409-B6B93DF8CE78}"/>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4" name="Oval 33">
            <a:extLst>
              <a:ext uri="{FF2B5EF4-FFF2-40B4-BE49-F238E27FC236}">
                <a16:creationId xmlns:a16="http://schemas.microsoft.com/office/drawing/2014/main" id="{6F0F71C5-78A4-4793-9BD4-3DF0EE3E3EB7}"/>
              </a:ext>
              <a:ext uri="{C183D7F6-B498-43B3-948B-1728B52AA6E4}">
                <adec:decorative xmlns:adec="http://schemas.microsoft.com/office/drawing/2017/decorative" val="1"/>
              </a:ext>
            </a:extLst>
          </p:cNvPr>
          <p:cNvSpPr>
            <a:spLocks noChangeAspect="1"/>
          </p:cNvSpPr>
          <p:nvPr userDrawn="1"/>
        </p:nvSpPr>
        <p:spPr>
          <a:xfrm>
            <a:off x="10288775" y="7626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Title 5">
            <a:extLst>
              <a:ext uri="{FF2B5EF4-FFF2-40B4-BE49-F238E27FC236}">
                <a16:creationId xmlns:a16="http://schemas.microsoft.com/office/drawing/2014/main" id="{36F60F77-4CC9-4F86-B70A-85012C6588A0}"/>
              </a:ext>
            </a:extLst>
          </p:cNvPr>
          <p:cNvSpPr>
            <a:spLocks noGrp="1"/>
          </p:cNvSpPr>
          <p:nvPr>
            <p:ph type="ctrTitle" hasCustomPrompt="1"/>
          </p:nvPr>
        </p:nvSpPr>
        <p:spPr>
          <a:xfrm>
            <a:off x="548640" y="548640"/>
            <a:ext cx="8281987" cy="1253041"/>
          </a:xfrm>
        </p:spPr>
        <p:txBody>
          <a:bodyPr>
            <a:noAutofit/>
          </a:bodyPr>
          <a:lstStyle/>
          <a:p>
            <a:r>
              <a:rPr lang="en-US" dirty="0"/>
              <a:t>Team</a:t>
            </a:r>
          </a:p>
        </p:txBody>
      </p:sp>
      <p:grpSp>
        <p:nvGrpSpPr>
          <p:cNvPr id="51" name="Group 50">
            <a:extLst>
              <a:ext uri="{FF2B5EF4-FFF2-40B4-BE49-F238E27FC236}">
                <a16:creationId xmlns:a16="http://schemas.microsoft.com/office/drawing/2014/main" id="{E6093F87-C1F6-4FAB-B891-6F7D7FC20751}"/>
              </a:ext>
              <a:ext uri="{C183D7F6-B498-43B3-948B-1728B52AA6E4}">
                <adec:decorative xmlns:adec="http://schemas.microsoft.com/office/drawing/2017/decorative" val="1"/>
              </a:ext>
            </a:extLst>
          </p:cNvPr>
          <p:cNvGrpSpPr/>
          <p:nvPr userDrawn="1"/>
        </p:nvGrpSpPr>
        <p:grpSpPr>
          <a:xfrm>
            <a:off x="1800565" y="4518946"/>
            <a:ext cx="1980001" cy="1363916"/>
            <a:chOff x="4879602" y="3781429"/>
            <a:chExt cx="1980001" cy="1363916"/>
          </a:xfrm>
        </p:grpSpPr>
        <p:sp>
          <p:nvSpPr>
            <p:cNvPr id="52" name="Freeform: Shape 51">
              <a:extLst>
                <a:ext uri="{FF2B5EF4-FFF2-40B4-BE49-F238E27FC236}">
                  <a16:creationId xmlns:a16="http://schemas.microsoft.com/office/drawing/2014/main" id="{E1A4FD5C-1E5B-46D1-BA9D-99928D19AF04}"/>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53" name="Freeform: Shape 52">
              <a:extLst>
                <a:ext uri="{FF2B5EF4-FFF2-40B4-BE49-F238E27FC236}">
                  <a16:creationId xmlns:a16="http://schemas.microsoft.com/office/drawing/2014/main" id="{B7DF0ED5-A971-408F-A055-C7E5D7A623CD}"/>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tx1"/>
                </a:solidFill>
              </a:endParaRPr>
            </a:p>
          </p:txBody>
        </p:sp>
        <p:sp>
          <p:nvSpPr>
            <p:cNvPr id="54" name="Oval 53">
              <a:extLst>
                <a:ext uri="{FF2B5EF4-FFF2-40B4-BE49-F238E27FC236}">
                  <a16:creationId xmlns:a16="http://schemas.microsoft.com/office/drawing/2014/main" id="{AA81F353-4C5B-4A37-9846-2C1E2D0FC25F}"/>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Oval 54">
              <a:extLst>
                <a:ext uri="{FF2B5EF4-FFF2-40B4-BE49-F238E27FC236}">
                  <a16:creationId xmlns:a16="http://schemas.microsoft.com/office/drawing/2014/main" id="{42B74EA3-11CE-4D3F-99AD-162563447653}"/>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6" name="Picture Placeholder 55">
            <a:extLst>
              <a:ext uri="{FF2B5EF4-FFF2-40B4-BE49-F238E27FC236}">
                <a16:creationId xmlns:a16="http://schemas.microsoft.com/office/drawing/2014/main" id="{8F41896B-6DDA-4F82-9F74-3EBF93A3CD58}"/>
              </a:ext>
            </a:extLst>
          </p:cNvPr>
          <p:cNvSpPr>
            <a:spLocks noGrp="1"/>
          </p:cNvSpPr>
          <p:nvPr>
            <p:ph type="pic" sz="quarter" idx="13"/>
          </p:nvPr>
        </p:nvSpPr>
        <p:spPr>
          <a:xfrm>
            <a:off x="1078992" y="1990724"/>
            <a:ext cx="1691640" cy="1435608"/>
          </a:xfrm>
          <a:solidFill>
            <a:schemeClr val="accent5"/>
          </a:solidFill>
        </p:spPr>
        <p:txBody>
          <a:bodyPr>
            <a:noAutofit/>
          </a:bodyPr>
          <a:lstStyle/>
          <a:p>
            <a:r>
              <a:rPr lang="en-US"/>
              <a:t>Click icon to add picture</a:t>
            </a:r>
          </a:p>
        </p:txBody>
      </p:sp>
      <p:sp>
        <p:nvSpPr>
          <p:cNvPr id="57" name="Picture Placeholder 55">
            <a:extLst>
              <a:ext uri="{FF2B5EF4-FFF2-40B4-BE49-F238E27FC236}">
                <a16:creationId xmlns:a16="http://schemas.microsoft.com/office/drawing/2014/main" id="{EF85499B-C29A-4C8B-922C-7CE4771E352C}"/>
              </a:ext>
            </a:extLst>
          </p:cNvPr>
          <p:cNvSpPr>
            <a:spLocks noGrp="1"/>
          </p:cNvSpPr>
          <p:nvPr>
            <p:ph type="pic" sz="quarter" idx="14"/>
          </p:nvPr>
        </p:nvSpPr>
        <p:spPr>
          <a:xfrm>
            <a:off x="3838384" y="1990724"/>
            <a:ext cx="1691640" cy="1435608"/>
          </a:xfrm>
          <a:solidFill>
            <a:schemeClr val="accent5"/>
          </a:solidFill>
        </p:spPr>
        <p:txBody>
          <a:bodyPr>
            <a:noAutofit/>
          </a:bodyPr>
          <a:lstStyle/>
          <a:p>
            <a:r>
              <a:rPr lang="en-US"/>
              <a:t>Click icon to add picture</a:t>
            </a:r>
          </a:p>
        </p:txBody>
      </p:sp>
      <p:sp>
        <p:nvSpPr>
          <p:cNvPr id="58" name="Picture Placeholder 55">
            <a:extLst>
              <a:ext uri="{FF2B5EF4-FFF2-40B4-BE49-F238E27FC236}">
                <a16:creationId xmlns:a16="http://schemas.microsoft.com/office/drawing/2014/main" id="{F82A1DB8-0AE7-4E17-B07B-FCF45B85EE17}"/>
              </a:ext>
            </a:extLst>
          </p:cNvPr>
          <p:cNvSpPr>
            <a:spLocks noGrp="1"/>
          </p:cNvSpPr>
          <p:nvPr>
            <p:ph type="pic" sz="quarter" idx="15"/>
          </p:nvPr>
        </p:nvSpPr>
        <p:spPr>
          <a:xfrm>
            <a:off x="6661976" y="1993392"/>
            <a:ext cx="1691640" cy="1435608"/>
          </a:xfrm>
          <a:solidFill>
            <a:schemeClr val="accent5"/>
          </a:solidFill>
        </p:spPr>
        <p:txBody>
          <a:bodyPr>
            <a:noAutofit/>
          </a:bodyPr>
          <a:lstStyle/>
          <a:p>
            <a:r>
              <a:rPr lang="en-US"/>
              <a:t>Click icon to add picture</a:t>
            </a:r>
            <a:endParaRPr lang="en-US" dirty="0"/>
          </a:p>
        </p:txBody>
      </p:sp>
      <p:sp>
        <p:nvSpPr>
          <p:cNvPr id="59" name="Picture Placeholder 55">
            <a:extLst>
              <a:ext uri="{FF2B5EF4-FFF2-40B4-BE49-F238E27FC236}">
                <a16:creationId xmlns:a16="http://schemas.microsoft.com/office/drawing/2014/main" id="{A83EEB6C-83B7-471D-B5A4-4071534048D2}"/>
              </a:ext>
            </a:extLst>
          </p:cNvPr>
          <p:cNvSpPr>
            <a:spLocks noGrp="1"/>
          </p:cNvSpPr>
          <p:nvPr>
            <p:ph type="pic" sz="quarter" idx="16"/>
          </p:nvPr>
        </p:nvSpPr>
        <p:spPr>
          <a:xfrm>
            <a:off x="9485568" y="1990724"/>
            <a:ext cx="1691640" cy="1435608"/>
          </a:xfrm>
          <a:solidFill>
            <a:schemeClr val="accent5"/>
          </a:solidFill>
        </p:spPr>
        <p:txBody>
          <a:bodyPr>
            <a:noAutofit/>
          </a:bodyPr>
          <a:lstStyle/>
          <a:p>
            <a:r>
              <a:rPr lang="en-US"/>
              <a:t>Click icon to add picture</a:t>
            </a:r>
          </a:p>
        </p:txBody>
      </p:sp>
      <p:sp>
        <p:nvSpPr>
          <p:cNvPr id="63" name="Text Placeholder 62">
            <a:extLst>
              <a:ext uri="{FF2B5EF4-FFF2-40B4-BE49-F238E27FC236}">
                <a16:creationId xmlns:a16="http://schemas.microsoft.com/office/drawing/2014/main" id="{17A96A8C-F792-485A-9BB9-4DEDCA0CE6B8}"/>
              </a:ext>
            </a:extLst>
          </p:cNvPr>
          <p:cNvSpPr>
            <a:spLocks noGrp="1"/>
          </p:cNvSpPr>
          <p:nvPr>
            <p:ph type="body" sz="quarter" idx="18" hasCustomPrompt="1"/>
          </p:nvPr>
        </p:nvSpPr>
        <p:spPr>
          <a:xfrm>
            <a:off x="1079500" y="3781425"/>
            <a:ext cx="1711325" cy="365760"/>
          </a:xfrm>
        </p:spPr>
        <p:txBody>
          <a:bodyPr>
            <a:noAutofit/>
          </a:bodyPr>
          <a:lstStyle>
            <a:lvl1pPr>
              <a:buNone/>
              <a:defRPr sz="2000" b="1"/>
            </a:lvl1pPr>
          </a:lstStyle>
          <a:p>
            <a:pPr lvl="0"/>
            <a:r>
              <a:rPr lang="en-US" dirty="0"/>
              <a:t>Name</a:t>
            </a:r>
          </a:p>
        </p:txBody>
      </p:sp>
      <p:sp>
        <p:nvSpPr>
          <p:cNvPr id="61" name="Text Placeholder 60">
            <a:extLst>
              <a:ext uri="{FF2B5EF4-FFF2-40B4-BE49-F238E27FC236}">
                <a16:creationId xmlns:a16="http://schemas.microsoft.com/office/drawing/2014/main" id="{6C65AE07-519E-4E3B-8521-621C8343914D}"/>
              </a:ext>
            </a:extLst>
          </p:cNvPr>
          <p:cNvSpPr>
            <a:spLocks noGrp="1"/>
          </p:cNvSpPr>
          <p:nvPr>
            <p:ph type="body" sz="quarter" idx="17" hasCustomPrompt="1"/>
          </p:nvPr>
        </p:nvSpPr>
        <p:spPr>
          <a:xfrm>
            <a:off x="1078733" y="4232949"/>
            <a:ext cx="1711572" cy="638175"/>
          </a:xfrm>
        </p:spPr>
        <p:txBody>
          <a:bodyPr>
            <a:noAutofit/>
          </a:bodyPr>
          <a:lstStyle>
            <a:lvl1pPr>
              <a:buNone/>
              <a:defRPr sz="1800"/>
            </a:lvl1pPr>
          </a:lstStyle>
          <a:p>
            <a:pPr lvl="0"/>
            <a:r>
              <a:rPr lang="en-US" dirty="0"/>
              <a:t>Title</a:t>
            </a:r>
          </a:p>
        </p:txBody>
      </p:sp>
      <p:sp>
        <p:nvSpPr>
          <p:cNvPr id="65" name="Text Placeholder 62">
            <a:extLst>
              <a:ext uri="{FF2B5EF4-FFF2-40B4-BE49-F238E27FC236}">
                <a16:creationId xmlns:a16="http://schemas.microsoft.com/office/drawing/2014/main" id="{FB878318-C287-428B-8105-429BC4B03F55}"/>
              </a:ext>
            </a:extLst>
          </p:cNvPr>
          <p:cNvSpPr>
            <a:spLocks noGrp="1"/>
          </p:cNvSpPr>
          <p:nvPr>
            <p:ph type="body" sz="quarter" idx="20" hasCustomPrompt="1"/>
          </p:nvPr>
        </p:nvSpPr>
        <p:spPr>
          <a:xfrm>
            <a:off x="3839151" y="3781425"/>
            <a:ext cx="1711325" cy="365760"/>
          </a:xfrm>
        </p:spPr>
        <p:txBody>
          <a:bodyPr>
            <a:noAutofit/>
          </a:bodyPr>
          <a:lstStyle>
            <a:lvl1pPr>
              <a:buNone/>
              <a:defRPr sz="2000" b="1"/>
            </a:lvl1pPr>
          </a:lstStyle>
          <a:p>
            <a:pPr lvl="0"/>
            <a:r>
              <a:rPr lang="en-US" dirty="0"/>
              <a:t>Name</a:t>
            </a:r>
          </a:p>
        </p:txBody>
      </p:sp>
      <p:sp>
        <p:nvSpPr>
          <p:cNvPr id="64" name="Text Placeholder 60">
            <a:extLst>
              <a:ext uri="{FF2B5EF4-FFF2-40B4-BE49-F238E27FC236}">
                <a16:creationId xmlns:a16="http://schemas.microsoft.com/office/drawing/2014/main" id="{1465E516-2CEF-4F9E-9375-7D41DCFCBB41}"/>
              </a:ext>
            </a:extLst>
          </p:cNvPr>
          <p:cNvSpPr>
            <a:spLocks noGrp="1"/>
          </p:cNvSpPr>
          <p:nvPr>
            <p:ph type="body" sz="quarter" idx="19" hasCustomPrompt="1"/>
          </p:nvPr>
        </p:nvSpPr>
        <p:spPr>
          <a:xfrm>
            <a:off x="3838384" y="4232949"/>
            <a:ext cx="1711572" cy="638175"/>
          </a:xfrm>
        </p:spPr>
        <p:txBody>
          <a:bodyPr>
            <a:noAutofit/>
          </a:bodyPr>
          <a:lstStyle>
            <a:lvl1pPr>
              <a:buNone/>
              <a:defRPr sz="1800"/>
            </a:lvl1pPr>
          </a:lstStyle>
          <a:p>
            <a:pPr lvl="0"/>
            <a:r>
              <a:rPr lang="en-US" dirty="0"/>
              <a:t>Title</a:t>
            </a:r>
          </a:p>
        </p:txBody>
      </p:sp>
      <p:sp>
        <p:nvSpPr>
          <p:cNvPr id="67" name="Text Placeholder 62">
            <a:extLst>
              <a:ext uri="{FF2B5EF4-FFF2-40B4-BE49-F238E27FC236}">
                <a16:creationId xmlns:a16="http://schemas.microsoft.com/office/drawing/2014/main" id="{FE012CE3-36AA-4016-A88E-27BCFFEFD69F}"/>
              </a:ext>
            </a:extLst>
          </p:cNvPr>
          <p:cNvSpPr>
            <a:spLocks noGrp="1"/>
          </p:cNvSpPr>
          <p:nvPr>
            <p:ph type="body" sz="quarter" idx="22" hasCustomPrompt="1"/>
          </p:nvPr>
        </p:nvSpPr>
        <p:spPr>
          <a:xfrm>
            <a:off x="6662743" y="3781425"/>
            <a:ext cx="1711325" cy="365760"/>
          </a:xfrm>
        </p:spPr>
        <p:txBody>
          <a:bodyPr>
            <a:noAutofit/>
          </a:bodyPr>
          <a:lstStyle>
            <a:lvl1pPr>
              <a:buNone/>
              <a:defRPr sz="2000" b="1"/>
            </a:lvl1pPr>
          </a:lstStyle>
          <a:p>
            <a:pPr lvl="0"/>
            <a:r>
              <a:rPr lang="en-US" dirty="0"/>
              <a:t>Name</a:t>
            </a:r>
          </a:p>
        </p:txBody>
      </p:sp>
      <p:sp>
        <p:nvSpPr>
          <p:cNvPr id="66" name="Text Placeholder 60">
            <a:extLst>
              <a:ext uri="{FF2B5EF4-FFF2-40B4-BE49-F238E27FC236}">
                <a16:creationId xmlns:a16="http://schemas.microsoft.com/office/drawing/2014/main" id="{8D5671AF-0137-4226-8A84-2784817E519C}"/>
              </a:ext>
            </a:extLst>
          </p:cNvPr>
          <p:cNvSpPr>
            <a:spLocks noGrp="1"/>
          </p:cNvSpPr>
          <p:nvPr>
            <p:ph type="body" sz="quarter" idx="21" hasCustomPrompt="1"/>
          </p:nvPr>
        </p:nvSpPr>
        <p:spPr>
          <a:xfrm>
            <a:off x="6661976" y="4232949"/>
            <a:ext cx="1711572" cy="638175"/>
          </a:xfrm>
        </p:spPr>
        <p:txBody>
          <a:bodyPr>
            <a:noAutofit/>
          </a:bodyPr>
          <a:lstStyle>
            <a:lvl1pPr>
              <a:buNone/>
              <a:defRPr sz="1800"/>
            </a:lvl1pPr>
          </a:lstStyle>
          <a:p>
            <a:pPr lvl="0"/>
            <a:r>
              <a:rPr lang="en-US" dirty="0"/>
              <a:t>Title</a:t>
            </a:r>
          </a:p>
        </p:txBody>
      </p:sp>
      <p:sp>
        <p:nvSpPr>
          <p:cNvPr id="69" name="Text Placeholder 62">
            <a:extLst>
              <a:ext uri="{FF2B5EF4-FFF2-40B4-BE49-F238E27FC236}">
                <a16:creationId xmlns:a16="http://schemas.microsoft.com/office/drawing/2014/main" id="{DA1587F0-23BF-4FB8-B06C-2B0AA928E931}"/>
              </a:ext>
            </a:extLst>
          </p:cNvPr>
          <p:cNvSpPr>
            <a:spLocks noGrp="1"/>
          </p:cNvSpPr>
          <p:nvPr>
            <p:ph type="body" sz="quarter" idx="24" hasCustomPrompt="1"/>
          </p:nvPr>
        </p:nvSpPr>
        <p:spPr>
          <a:xfrm>
            <a:off x="9433112" y="3787288"/>
            <a:ext cx="1711325" cy="365760"/>
          </a:xfrm>
        </p:spPr>
        <p:txBody>
          <a:bodyPr>
            <a:noAutofit/>
          </a:bodyPr>
          <a:lstStyle>
            <a:lvl1pPr>
              <a:buNone/>
              <a:defRPr sz="2000" b="1"/>
            </a:lvl1pPr>
          </a:lstStyle>
          <a:p>
            <a:pPr lvl="0"/>
            <a:r>
              <a:rPr lang="en-US" dirty="0"/>
              <a:t>Name</a:t>
            </a:r>
          </a:p>
        </p:txBody>
      </p:sp>
      <p:sp>
        <p:nvSpPr>
          <p:cNvPr id="68" name="Text Placeholder 60">
            <a:extLst>
              <a:ext uri="{FF2B5EF4-FFF2-40B4-BE49-F238E27FC236}">
                <a16:creationId xmlns:a16="http://schemas.microsoft.com/office/drawing/2014/main" id="{565C0B22-B5E7-44BB-A17C-7FB5BB5D82BB}"/>
              </a:ext>
            </a:extLst>
          </p:cNvPr>
          <p:cNvSpPr>
            <a:spLocks noGrp="1"/>
          </p:cNvSpPr>
          <p:nvPr>
            <p:ph type="body" sz="quarter" idx="23" hasCustomPrompt="1"/>
          </p:nvPr>
        </p:nvSpPr>
        <p:spPr>
          <a:xfrm>
            <a:off x="9432345" y="4238812"/>
            <a:ext cx="1711572" cy="638175"/>
          </a:xfrm>
        </p:spPr>
        <p:txBody>
          <a:bodyPr>
            <a:noAutofit/>
          </a:bodyPr>
          <a:lstStyle>
            <a:lvl1pPr>
              <a:buNone/>
              <a:defRPr sz="1800"/>
            </a:lvl1pPr>
          </a:lstStyle>
          <a:p>
            <a:pPr lvl="0"/>
            <a:r>
              <a:rPr lang="en-US" dirty="0"/>
              <a:t>Title</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a:noAutofit/>
          </a:bodyPr>
          <a:lstStyle/>
          <a:p>
            <a:r>
              <a:rPr lang="en-US"/>
              <a:t>Tuesday, February 2, 20XX</a:t>
            </a:r>
            <a:endParaRPr lang="en-US" dirty="0"/>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715776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10_Content 2 column (comparison slide)">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US" sz="4800" dirty="0"/>
            </a:lvl1p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550864" y="1731375"/>
            <a:ext cx="5437186" cy="535354"/>
          </a:xfrm>
        </p:spPr>
        <p:txBody>
          <a:bodyPr anchor="b">
            <a:no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550863" y="2427370"/>
            <a:ext cx="5429114" cy="3515555"/>
          </a:xfrm>
        </p:spPr>
        <p:txBody>
          <a:bodyPr>
            <a:noAutofit/>
          </a:bodyPr>
          <a:lstStyle>
            <a:lvl1pPr>
              <a:defRPr sz="24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731375"/>
            <a:ext cx="5436392" cy="535354"/>
          </a:xfrm>
        </p:spPr>
        <p:txBody>
          <a:bodyPr vert="horz" wrap="square" lIns="0" tIns="0" rIns="0" bIns="0" rtlCol="0" anchor="b">
            <a:noAutofit/>
          </a:bodyPr>
          <a:lstStyle>
            <a:lvl1pPr>
              <a:buNone/>
              <a:defRPr lang="en-US" sz="1400" b="0" cap="all" spc="200" baseline="0" dirty="0">
                <a:solidFill>
                  <a:schemeClr val="tx1"/>
                </a:solidFill>
              </a:defRPr>
            </a:lvl1pPr>
          </a:lstStyle>
          <a:p>
            <a:pPr marL="228600" lvl="0" indent="-228600"/>
            <a:r>
              <a:rPr lang="en-US"/>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6212023" y="2427370"/>
            <a:ext cx="5436391" cy="3515555"/>
          </a:xfrm>
        </p:spPr>
        <p:txBody>
          <a:bodyPr>
            <a:noAutofit/>
          </a:bodyPr>
          <a:lstStyle>
            <a:lvl1pPr>
              <a:defRPr sz="24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p:txBody>
          <a:bodyPr>
            <a:noAutofit/>
          </a:bodyPr>
          <a:lstStyle/>
          <a:p>
            <a:r>
              <a:rPr lang="en-US"/>
              <a:t>Tuesday, February 2, 20XX</a:t>
            </a:r>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p:txBody>
          <a:bodyPr>
            <a:noAutofit/>
          </a:bodyPr>
          <a:lstStyle/>
          <a:p>
            <a:r>
              <a:rPr lang="en-US"/>
              <a:t>Sample Footer Text</a:t>
            </a:r>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670392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Autofit/>
          </a:body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r>
              <a:rPr lang="en-US"/>
              <a:t>Tuesday, February 2, 20XX</a:t>
            </a:r>
            <a:endParaRPr lang="en-US" dirty="0"/>
          </a:p>
        </p:txBody>
      </p:sp>
      <p:sp>
        <p:nvSpPr>
          <p:cNvPr id="5" name="Footer Placeholder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r>
              <a:rPr lang="en-US"/>
              <a:t>Sample Footer Text</a:t>
            </a:r>
            <a:endParaRPr lang="en-US" dirty="0"/>
          </a:p>
        </p:txBody>
      </p:sp>
      <p:sp>
        <p:nvSpPr>
          <p:cNvPr id="6" name="Slide Number Placeholder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1000">
                <a:solidFill>
                  <a:schemeClr val="tx1">
                    <a:lumMod val="65000"/>
                    <a:alpha val="80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2521255718"/>
      </p:ext>
    </p:extLst>
  </p:cSld>
  <p:clrMap bg1="dk1" tx1="lt1" bg2="dk2" tx2="lt2" accent1="accent1" accent2="accent2" accent3="accent3" accent4="accent4" accent5="accent5" accent6="accent6" hlink="hlink" folHlink="folHlink"/>
  <p:sldLayoutIdLst>
    <p:sldLayoutId id="2147483699" r:id="rId1"/>
    <p:sldLayoutId id="2147483700" r:id="rId2"/>
    <p:sldLayoutId id="2147483733" r:id="rId3"/>
    <p:sldLayoutId id="2147483687" r:id="rId4"/>
    <p:sldLayoutId id="2147483734" r:id="rId5"/>
    <p:sldLayoutId id="2147483686" r:id="rId6"/>
    <p:sldLayoutId id="2147483696" r:id="rId7"/>
    <p:sldLayoutId id="2147483707" r:id="rId8"/>
    <p:sldLayoutId id="2147483689" r:id="rId9"/>
    <p:sldLayoutId id="2147483697" r:id="rId10"/>
    <p:sldLayoutId id="2147483731" r:id="rId11"/>
    <p:sldLayoutId id="2147483693" r:id="rId12"/>
    <p:sldLayoutId id="2147483685" r:id="rId13"/>
    <p:sldLayoutId id="2147483688" r:id="rId14"/>
    <p:sldLayoutId id="2147483691" r:id="rId15"/>
    <p:sldLayoutId id="2147483692" r:id="rId16"/>
    <p:sldLayoutId id="2147483735" r:id="rId17"/>
  </p:sldLayoutIdLst>
  <p:hf hdr="0"/>
  <p:txStyles>
    <p:titleStyle>
      <a:lvl1pPr algn="l" defTabSz="914400" rtl="0" eaLnBrk="1" latinLnBrk="0" hangingPunct="1">
        <a:lnSpc>
          <a:spcPct val="9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2" pos="3840">
          <p15:clr>
            <a:srgbClr val="F26B43"/>
          </p15:clr>
        </p15:guide>
        <p15:guide id="33" orient="horz" pos="2160">
          <p15:clr>
            <a:srgbClr val="F26B43"/>
          </p15:clr>
        </p15:guide>
        <p15:guide id="34" pos="347">
          <p15:clr>
            <a:srgbClr val="F26B43"/>
          </p15:clr>
        </p15:guide>
        <p15:guide id="35" pos="7333">
          <p15:clr>
            <a:srgbClr val="F26B43"/>
          </p15:clr>
        </p15:guide>
        <p15:guide id="36" orient="horz" pos="346">
          <p15:clr>
            <a:srgbClr val="F26B43"/>
          </p15:clr>
        </p15:guide>
        <p15:guide id="37" orient="horz" pos="3974">
          <p15:clr>
            <a:srgbClr val="F26B43"/>
          </p15:clr>
        </p15:guide>
        <p15:guide id="38" pos="824">
          <p15:clr>
            <a:srgbClr val="A4A3A4"/>
          </p15:clr>
        </p15:guide>
        <p15:guide id="39" pos="937">
          <p15:clr>
            <a:srgbClr val="A4A3A4"/>
          </p15:clr>
        </p15:guide>
        <p15:guide id="40" pos="1413">
          <p15:clr>
            <a:srgbClr val="A4A3A4"/>
          </p15:clr>
        </p15:guide>
        <p15:guide id="41" pos="1527">
          <p15:clr>
            <a:srgbClr val="A4A3A4"/>
          </p15:clr>
        </p15:guide>
        <p15:guide id="42" pos="2003">
          <p15:clr>
            <a:srgbClr val="A4A3A4"/>
          </p15:clr>
        </p15:guide>
        <p15:guide id="43" pos="2116">
          <p15:clr>
            <a:srgbClr val="A4A3A4"/>
          </p15:clr>
        </p15:guide>
        <p15:guide id="44" pos="2593">
          <p15:clr>
            <a:srgbClr val="A4A3A4"/>
          </p15:clr>
        </p15:guide>
        <p15:guide id="45" pos="2706">
          <p15:clr>
            <a:srgbClr val="A4A3A4"/>
          </p15:clr>
        </p15:guide>
        <p15:guide id="46" pos="3182">
          <p15:clr>
            <a:srgbClr val="A4A3A4"/>
          </p15:clr>
        </p15:guide>
        <p15:guide id="47" pos="3318">
          <p15:clr>
            <a:srgbClr val="A4A3A4"/>
          </p15:clr>
        </p15:guide>
        <p15:guide id="48" pos="3772">
          <p15:clr>
            <a:srgbClr val="A4A3A4"/>
          </p15:clr>
        </p15:guide>
        <p15:guide id="49" pos="3908">
          <p15:clr>
            <a:srgbClr val="A4A3A4"/>
          </p15:clr>
        </p15:guide>
        <p15:guide id="50" pos="4362">
          <p15:clr>
            <a:srgbClr val="A4A3A4"/>
          </p15:clr>
        </p15:guide>
        <p15:guide id="51" pos="4498">
          <p15:clr>
            <a:srgbClr val="A4A3A4"/>
          </p15:clr>
        </p15:guide>
        <p15:guide id="52" pos="4951">
          <p15:clr>
            <a:srgbClr val="A4A3A4"/>
          </p15:clr>
        </p15:guide>
        <p15:guide id="53" pos="5087">
          <p15:clr>
            <a:srgbClr val="A4A3A4"/>
          </p15:clr>
        </p15:guide>
        <p15:guide id="54" pos="5541">
          <p15:clr>
            <a:srgbClr val="A4A3A4"/>
          </p15:clr>
        </p15:guide>
        <p15:guide id="55" pos="5677">
          <p15:clr>
            <a:srgbClr val="A4A3A4"/>
          </p15:clr>
        </p15:guide>
        <p15:guide id="56" pos="6153">
          <p15:clr>
            <a:srgbClr val="A4A3A4"/>
          </p15:clr>
        </p15:guide>
        <p15:guide id="57" pos="6267">
          <p15:clr>
            <a:srgbClr val="A4A3A4"/>
          </p15:clr>
        </p15:guide>
        <p15:guide id="58" pos="6743">
          <p15:clr>
            <a:srgbClr val="A4A3A4"/>
          </p15:clr>
        </p15:guide>
        <p15:guide id="59" pos="6856">
          <p15:clr>
            <a:srgbClr val="A4A3A4"/>
          </p15:clr>
        </p15:guide>
        <p15:guide id="60" orient="horz" pos="3838">
          <p15:clr>
            <a:srgbClr val="A4A3A4"/>
          </p15:clr>
        </p15:guide>
        <p15:guide id="61" orient="horz" pos="2092">
          <p15:clr>
            <a:srgbClr val="A4A3A4"/>
          </p15:clr>
        </p15:guide>
        <p15:guide id="62" orient="horz" pos="2228">
          <p15:clr>
            <a:srgbClr val="A4A3A4"/>
          </p15:clr>
        </p15:guide>
        <p15:guide id="63" orient="horz" pos="845">
          <p15:clr>
            <a:srgbClr val="A4A3A4"/>
          </p15:clr>
        </p15:guide>
        <p15:guide id="64" orient="horz" pos="958">
          <p15:clr>
            <a:srgbClr val="A4A3A4"/>
          </p15:clr>
        </p15:guide>
        <p15:guide id="65" orient="horz" pos="1480">
          <p15:clr>
            <a:srgbClr val="A4A3A4"/>
          </p15:clr>
        </p15:guide>
        <p15:guide id="66" orient="horz" pos="1593">
          <p15:clr>
            <a:srgbClr val="A4A3A4"/>
          </p15:clr>
        </p15:guide>
        <p15:guide id="67" orient="horz" pos="2727">
          <p15:clr>
            <a:srgbClr val="A4A3A4"/>
          </p15:clr>
        </p15:guide>
        <p15:guide id="68" orient="horz" pos="2840">
          <p15:clr>
            <a:srgbClr val="A4A3A4"/>
          </p15:clr>
        </p15:guide>
        <p15:guide id="69" orient="horz" pos="3339">
          <p15:clr>
            <a:srgbClr val="A4A3A4"/>
          </p15:clr>
        </p15:guide>
        <p15:guide id="70" orient="horz" pos="347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3"/>
        <p:cNvGrpSpPr/>
        <p:nvPr/>
      </p:nvGrpSpPr>
      <p:grpSpPr>
        <a:xfrm>
          <a:off x="0" y="0"/>
          <a:ext cx="0" cy="0"/>
          <a:chOff x="0" y="0"/>
          <a:chExt cx="0" cy="0"/>
        </a:xfrm>
      </p:grpSpPr>
      <p:sp>
        <p:nvSpPr>
          <p:cNvPr id="304" name="Google Shape;304;p54"/>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b" anchorCtr="0">
            <a:normAutofit/>
          </a:bodyPr>
          <a:lstStyle>
            <a:lvl1pPr marR="0" lvl="0" algn="l" rtl="0">
              <a:lnSpc>
                <a:spcPct val="9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305" name="Google Shape;305;p54"/>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457200" marR="0" lvl="0" indent="-355600" algn="l" rtl="0">
              <a:lnSpc>
                <a:spcPct val="90000"/>
              </a:lnSpc>
              <a:spcBef>
                <a:spcPts val="800"/>
              </a:spcBef>
              <a:spcAft>
                <a:spcPts val="0"/>
              </a:spcAft>
              <a:buClr>
                <a:schemeClr val="accent5"/>
              </a:buClr>
              <a:buSzPts val="2000"/>
              <a:buFont typeface="Arial"/>
              <a:buChar char="•"/>
              <a:defRPr sz="2000" b="0" i="0" u="none" strike="noStrike" cap="none">
                <a:solidFill>
                  <a:srgbClr val="002842"/>
                </a:solidFill>
                <a:latin typeface="Arial"/>
                <a:ea typeface="Arial"/>
                <a:cs typeface="Arial"/>
                <a:sym typeface="Arial"/>
              </a:defRPr>
            </a:lvl1pPr>
            <a:lvl2pPr marL="914400" marR="0" lvl="1" indent="-342900" algn="l" rtl="0">
              <a:lnSpc>
                <a:spcPct val="90000"/>
              </a:lnSpc>
              <a:spcBef>
                <a:spcPts val="400"/>
              </a:spcBef>
              <a:spcAft>
                <a:spcPts val="0"/>
              </a:spcAft>
              <a:buClr>
                <a:srgbClr val="002842"/>
              </a:buClr>
              <a:buSzPts val="1800"/>
              <a:buFont typeface="Helvetica Neue"/>
              <a:buChar char="−"/>
              <a:defRPr sz="1800" b="0" i="0" u="none" strike="noStrike" cap="none">
                <a:solidFill>
                  <a:srgbClr val="002842"/>
                </a:solidFill>
                <a:latin typeface="Arial"/>
                <a:ea typeface="Arial"/>
                <a:cs typeface="Arial"/>
                <a:sym typeface="Arial"/>
              </a:defRPr>
            </a:lvl2pPr>
            <a:lvl3pPr marL="1371600" marR="0" lvl="2" indent="-323850" algn="l" rtl="0">
              <a:lnSpc>
                <a:spcPct val="90000"/>
              </a:lnSpc>
              <a:spcBef>
                <a:spcPts val="400"/>
              </a:spcBef>
              <a:spcAft>
                <a:spcPts val="0"/>
              </a:spcAft>
              <a:buClr>
                <a:srgbClr val="002842"/>
              </a:buClr>
              <a:buSzPts val="1500"/>
              <a:buFont typeface="Arial"/>
              <a:buChar char="•"/>
              <a:defRPr sz="1500" b="0" i="0" u="none" strike="noStrike" cap="none">
                <a:solidFill>
                  <a:srgbClr val="002842"/>
                </a:solidFill>
                <a:latin typeface="Arial"/>
                <a:ea typeface="Arial"/>
                <a:cs typeface="Arial"/>
                <a:sym typeface="Arial"/>
              </a:defRPr>
            </a:lvl3pPr>
            <a:lvl4pPr marL="1828800" marR="0" lvl="3" indent="-317500" algn="l" rtl="0">
              <a:lnSpc>
                <a:spcPct val="90000"/>
              </a:lnSpc>
              <a:spcBef>
                <a:spcPts val="400"/>
              </a:spcBef>
              <a:spcAft>
                <a:spcPts val="0"/>
              </a:spcAft>
              <a:buClr>
                <a:srgbClr val="002842"/>
              </a:buClr>
              <a:buSzPts val="1400"/>
              <a:buFont typeface="Helvetica Neue"/>
              <a:buChar char="−"/>
              <a:defRPr sz="1400" b="0" i="0" u="none" strike="noStrike" cap="none">
                <a:solidFill>
                  <a:srgbClr val="002842"/>
                </a:solidFill>
                <a:latin typeface="Arial"/>
                <a:ea typeface="Arial"/>
                <a:cs typeface="Arial"/>
                <a:sym typeface="Arial"/>
              </a:defRPr>
            </a:lvl4pPr>
            <a:lvl5pPr marL="2286000" marR="0" lvl="4" indent="-317500" algn="l" rtl="0">
              <a:lnSpc>
                <a:spcPct val="90000"/>
              </a:lnSpc>
              <a:spcBef>
                <a:spcPts val="400"/>
              </a:spcBef>
              <a:spcAft>
                <a:spcPts val="0"/>
              </a:spcAft>
              <a:buClr>
                <a:srgbClr val="002842"/>
              </a:buClr>
              <a:buSzPts val="1400"/>
              <a:buFont typeface="Helvetica Neue"/>
              <a:buChar char="−"/>
              <a:defRPr sz="1400" b="0" i="0" u="none" strike="noStrike" cap="none">
                <a:solidFill>
                  <a:srgbClr val="002842"/>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435456908"/>
      </p:ext>
    </p:extLst>
  </p:cSld>
  <p:clrMap bg1="lt1" tx1="dk1" bg2="dk2"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slide" Target="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slide" Target="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slide" Target="slide9.xml"/></Relationships>
</file>

<file path=ppt/slides/_rels/slide13.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36.jpg"/></Relationships>
</file>

<file path=ppt/slides/_rels/slide1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slide" Target="slide9.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slide" Target="slide9.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slide" Target="slide9.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slide" Target="slide9.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image" Target="../media/image48.png"/><Relationship Id="rId7" Type="http://schemas.openxmlformats.org/officeDocument/2006/relationships/image" Target="../media/image52.emf"/><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1.emf"/><Relationship Id="rId5" Type="http://schemas.openxmlformats.org/officeDocument/2006/relationships/image" Target="../media/image50.emf"/><Relationship Id="rId4" Type="http://schemas.openxmlformats.org/officeDocument/2006/relationships/image" Target="../media/image49.emf"/><Relationship Id="rId9" Type="http://schemas.openxmlformats.org/officeDocument/2006/relationships/image" Target="../media/image54.emf"/></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58.jpeg"/><Relationship Id="rId5" Type="http://schemas.openxmlformats.org/officeDocument/2006/relationships/image" Target="../media/image57.jpg"/><Relationship Id="rId4" Type="http://schemas.openxmlformats.org/officeDocument/2006/relationships/image" Target="../media/image56.jpeg"/></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hyperlink" Target="https://www.mncpa.org/becoming-a-cpa/student-resources/scholars-program/scholars/" TargetMode="External"/><Relationship Id="rId7"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hyperlink" Target="https://www.achievetwincities.org/" TargetMode="External"/><Relationship Id="rId5" Type="http://schemas.openxmlformats.org/officeDocument/2006/relationships/hyperlink" Target="https://collegepossible.org/" TargetMode="External"/><Relationship Id="rId4" Type="http://schemas.openxmlformats.org/officeDocument/2006/relationships/hyperlink" Target="https://www.ohe.state.mn.us/sPages/northstarpromise.cfm"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video" Target="https://www.youtube.com/embed/cUY00h75djk?feature=oembed" TargetMode="External"/><Relationship Id="rId4" Type="http://schemas.openxmlformats.org/officeDocument/2006/relationships/image" Target="../media/image63.jpeg"/></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2.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xml"/><Relationship Id="rId1" Type="http://schemas.openxmlformats.org/officeDocument/2006/relationships/video" Target="https://www.youtube.com/embed/ae5MssJ8en4?start=15&amp;feature=oembed" TargetMode="External"/><Relationship Id="rId4" Type="http://schemas.openxmlformats.org/officeDocument/2006/relationships/image" Target="../media/image64.jpeg"/></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66.svg"/><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69.svg"/><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notesSlide" Target="../notesSlides/notesSlide6.xml"/><Relationship Id="rId16" Type="http://schemas.openxmlformats.org/officeDocument/2006/relationships/image" Target="../media/image29.png"/><Relationship Id="rId1" Type="http://schemas.openxmlformats.org/officeDocument/2006/relationships/slideLayout" Target="../slideLayouts/slideLayout15.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image" Target="../media/image38.jpg"/><Relationship Id="rId18" Type="http://schemas.openxmlformats.org/officeDocument/2006/relationships/slide" Target="slide14.xml"/><Relationship Id="rId3" Type="http://schemas.openxmlformats.org/officeDocument/2006/relationships/image" Target="../media/image33.jpg"/><Relationship Id="rId7" Type="http://schemas.openxmlformats.org/officeDocument/2006/relationships/image" Target="../media/image35.jpg"/><Relationship Id="rId12" Type="http://schemas.openxmlformats.org/officeDocument/2006/relationships/slide" Target="slide10.xml"/><Relationship Id="rId17" Type="http://schemas.openxmlformats.org/officeDocument/2006/relationships/image" Target="../media/image40.jpg"/><Relationship Id="rId2" Type="http://schemas.openxmlformats.org/officeDocument/2006/relationships/notesSlide" Target="../notesSlides/notesSlide9.xml"/><Relationship Id="rId16"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slide" Target="slide12.xml"/><Relationship Id="rId11" Type="http://schemas.openxmlformats.org/officeDocument/2006/relationships/image" Target="../media/image37.jpg"/><Relationship Id="rId5" Type="http://schemas.openxmlformats.org/officeDocument/2006/relationships/image" Target="../media/image34.jpeg"/><Relationship Id="rId15" Type="http://schemas.openxmlformats.org/officeDocument/2006/relationships/image" Target="../media/image39.jpg"/><Relationship Id="rId10" Type="http://schemas.openxmlformats.org/officeDocument/2006/relationships/slide" Target="slide11.xml"/><Relationship Id="rId19" Type="http://schemas.openxmlformats.org/officeDocument/2006/relationships/image" Target="../media/image41.jpg"/><Relationship Id="rId4" Type="http://schemas.openxmlformats.org/officeDocument/2006/relationships/slide" Target="slide17.xml"/><Relationship Id="rId9" Type="http://schemas.openxmlformats.org/officeDocument/2006/relationships/image" Target="../media/image36.jpg"/><Relationship Id="rId14" Type="http://schemas.openxmlformats.org/officeDocument/2006/relationships/slide" Target="slide1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 name="Freeform: Shape 18">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Oval 20">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Oval 22">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0" name="Group 24">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26" name="Freeform: Shape 25">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Oval 27">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Oval 28">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22" name="Rectangle 30">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Placeholder 13" descr="Sea of hands in the middle">
            <a:extLst>
              <a:ext uri="{FF2B5EF4-FFF2-40B4-BE49-F238E27FC236}">
                <a16:creationId xmlns:a16="http://schemas.microsoft.com/office/drawing/2014/main" id="{9A8AD548-922D-4E1D-B19C-5F6E808B8160}"/>
              </a:ext>
            </a:extLst>
          </p:cNvPr>
          <p:cNvPicPr>
            <a:picLocks noGrp="1" noChangeAspect="1"/>
          </p:cNvPicPr>
          <p:nvPr>
            <p:ph type="pic" sz="quarter" idx="13"/>
          </p:nvPr>
        </p:nvPicPr>
        <p:blipFill rotWithShape="1">
          <a:blip r:embed="rId3"/>
          <a:srcRect t="4901" b="10829"/>
          <a:stretch/>
        </p:blipFill>
        <p:spPr>
          <a:xfrm>
            <a:off x="20" y="1"/>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24" name="Rectangle 32">
            <a:extLst>
              <a:ext uri="{FF2B5EF4-FFF2-40B4-BE49-F238E27FC236}">
                <a16:creationId xmlns:a16="http://schemas.microsoft.com/office/drawing/2014/main" id="{3C64A91D-E535-4C24-A0E3-96A3810E3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34">
            <a:extLst>
              <a:ext uri="{FF2B5EF4-FFF2-40B4-BE49-F238E27FC236}">
                <a16:creationId xmlns:a16="http://schemas.microsoft.com/office/drawing/2014/main" id="{26FC4867-BA3E-4F8E-AB23-684F34DF3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92000" y="-3"/>
            <a:ext cx="9000000" cy="6857998"/>
          </a:xfrm>
          <a:prstGeom prst="rect">
            <a:avLst/>
          </a:prstGeom>
          <a:gradFill flip="none" rotWithShape="1">
            <a:gsLst>
              <a:gs pos="50000">
                <a:schemeClr val="bg2">
                  <a:alpha val="60000"/>
                </a:schemeClr>
              </a:gs>
              <a:gs pos="0">
                <a:schemeClr val="bg2">
                  <a:alpha val="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a:xfrm>
            <a:off x="4399008" y="852259"/>
            <a:ext cx="6999097" cy="2169444"/>
          </a:xfrm>
        </p:spPr>
        <p:txBody>
          <a:bodyPr vert="horz" wrap="square" lIns="0" tIns="0" rIns="0" bIns="0" rtlCol="0" anchor="b" anchorCtr="0">
            <a:normAutofit/>
          </a:bodyPr>
          <a:lstStyle/>
          <a:p>
            <a:pPr>
              <a:lnSpc>
                <a:spcPct val="100000"/>
              </a:lnSpc>
            </a:pPr>
            <a:r>
              <a:rPr lang="en-US" sz="6400" kern="1200" dirty="0">
                <a:solidFill>
                  <a:schemeClr val="tx1"/>
                </a:solidFill>
                <a:latin typeface="Arial" panose="020B0604020202020204" pitchFamily="34" charset="0"/>
                <a:cs typeface="Arial" panose="020B0604020202020204" pitchFamily="34" charset="0"/>
              </a:rPr>
              <a:t>Let’s Talk Business</a:t>
            </a:r>
          </a:p>
        </p:txBody>
      </p:sp>
      <p:pic>
        <p:nvPicPr>
          <p:cNvPr id="5" name="Picture 4" descr="A picture containing text, clipart&#10;&#10;Description automatically generated">
            <a:extLst>
              <a:ext uri="{FF2B5EF4-FFF2-40B4-BE49-F238E27FC236}">
                <a16:creationId xmlns:a16="http://schemas.microsoft.com/office/drawing/2014/main" id="{100FF6D8-46B5-98EE-8270-3EEF21F69FC9}"/>
              </a:ext>
            </a:extLst>
          </p:cNvPr>
          <p:cNvPicPr>
            <a:picLocks noChangeAspect="1"/>
          </p:cNvPicPr>
          <p:nvPr/>
        </p:nvPicPr>
        <p:blipFill>
          <a:blip r:embed="rId4"/>
          <a:stretch>
            <a:fillRect/>
          </a:stretch>
        </p:blipFill>
        <p:spPr>
          <a:xfrm>
            <a:off x="9784025" y="285004"/>
            <a:ext cx="2083887" cy="629558"/>
          </a:xfrm>
          <a:prstGeom prst="rect">
            <a:avLst/>
          </a:prstGeom>
        </p:spPr>
      </p:pic>
    </p:spTree>
    <p:extLst>
      <p:ext uri="{BB962C8B-B14F-4D97-AF65-F5344CB8AC3E}">
        <p14:creationId xmlns:p14="http://schemas.microsoft.com/office/powerpoint/2010/main" val="16195258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32" name="Freeform: Shape 31">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Oval 32">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Oval 33">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Freeform: Shape 34">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useBgFill="1">
        <p:nvSpPr>
          <p:cNvPr id="37" name="Rectangle 36">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581E8936-2270-47FE-94A4-398CB123EF90}"/>
              </a:ext>
            </a:extLst>
          </p:cNvPr>
          <p:cNvSpPr>
            <a:spLocks noGrp="1"/>
          </p:cNvSpPr>
          <p:nvPr>
            <p:ph type="title"/>
          </p:nvPr>
        </p:nvSpPr>
        <p:spPr>
          <a:xfrm>
            <a:off x="550862" y="4508500"/>
            <a:ext cx="6723735" cy="1562959"/>
          </a:xfrm>
        </p:spPr>
        <p:txBody>
          <a:bodyPr vert="horz" wrap="square" lIns="0" tIns="0" rIns="0" bIns="0" rtlCol="0" anchor="t" anchorCtr="0">
            <a:normAutofit/>
          </a:bodyPr>
          <a:lstStyle/>
          <a:p>
            <a:r>
              <a:rPr lang="en-US" kern="1200" dirty="0">
                <a:solidFill>
                  <a:schemeClr val="tx1"/>
                </a:solidFill>
                <a:latin typeface="Roboto" panose="02000000000000000000" pitchFamily="2" charset="0"/>
                <a:ea typeface="Roboto" panose="02000000000000000000" pitchFamily="2" charset="0"/>
              </a:rPr>
              <a:t>Accounting is money.</a:t>
            </a:r>
          </a:p>
        </p:txBody>
      </p:sp>
      <p:pic>
        <p:nvPicPr>
          <p:cNvPr id="3" name="Picture 2" descr="Pile of American dollar banknotes">
            <a:extLst>
              <a:ext uri="{FF2B5EF4-FFF2-40B4-BE49-F238E27FC236}">
                <a16:creationId xmlns:a16="http://schemas.microsoft.com/office/drawing/2014/main" id="{65E70C52-7A5B-466F-A514-B233211AE2A6}"/>
              </a:ext>
            </a:extLst>
          </p:cNvPr>
          <p:cNvPicPr>
            <a:picLocks noChangeAspect="1"/>
          </p:cNvPicPr>
          <p:nvPr/>
        </p:nvPicPr>
        <p:blipFill rotWithShape="1">
          <a:blip r:embed="rId3"/>
          <a:srcRect t="29346" b="29346"/>
          <a:stretch/>
        </p:blipFill>
        <p:spPr>
          <a:xfrm>
            <a:off x="20" y="1"/>
            <a:ext cx="12191980" cy="3777175"/>
          </a:xfrm>
          <a:custGeom>
            <a:avLst/>
            <a:gdLst/>
            <a:ahLst/>
            <a:cxnLst/>
            <a:rect l="l" t="t" r="r" b="b"/>
            <a:pathLst>
              <a:path w="12192000" h="3777175">
                <a:moveTo>
                  <a:pt x="0" y="0"/>
                </a:moveTo>
                <a:lnTo>
                  <a:pt x="12192000" y="0"/>
                </a:lnTo>
                <a:lnTo>
                  <a:pt x="12192000" y="3777175"/>
                </a:lnTo>
                <a:lnTo>
                  <a:pt x="0" y="3777175"/>
                </a:lnTo>
                <a:close/>
              </a:path>
            </a:pathLst>
          </a:custGeom>
        </p:spPr>
      </p:pic>
      <p:sp>
        <p:nvSpPr>
          <p:cNvPr id="39" name="Oval 38">
            <a:extLst>
              <a:ext uri="{FF2B5EF4-FFF2-40B4-BE49-F238E27FC236}">
                <a16:creationId xmlns:a16="http://schemas.microsoft.com/office/drawing/2014/main" id="{C5D31EF7-7A67-43B2-8B5E-B4A6241B1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13" y="3602837"/>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Arrow: Right 8">
            <a:hlinkClick r:id="rId4" action="ppaction://hlinksldjump"/>
            <a:extLst>
              <a:ext uri="{FF2B5EF4-FFF2-40B4-BE49-F238E27FC236}">
                <a16:creationId xmlns:a16="http://schemas.microsoft.com/office/drawing/2014/main" id="{A72F63A0-8E62-456A-9222-F1256DC35129}"/>
              </a:ext>
            </a:extLst>
          </p:cNvPr>
          <p:cNvSpPr/>
          <p:nvPr/>
        </p:nvSpPr>
        <p:spPr>
          <a:xfrm flipH="1">
            <a:off x="10921042" y="6211019"/>
            <a:ext cx="720095" cy="450081"/>
          </a:xfrm>
          <a:prstGeom prst="rightArrow">
            <a:avLst/>
          </a:prstGeom>
          <a:solidFill>
            <a:srgbClr val="7224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527391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58" name="Freeform: Shape 57">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Oval 58">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Oval 59">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Freeform: Shape 60">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useBgFill="1">
        <p:nvSpPr>
          <p:cNvPr id="63" name="Rectangle 62">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581E8936-2270-47FE-94A4-398CB123EF90}"/>
              </a:ext>
            </a:extLst>
          </p:cNvPr>
          <p:cNvSpPr>
            <a:spLocks noGrp="1"/>
          </p:cNvSpPr>
          <p:nvPr>
            <p:ph type="title"/>
          </p:nvPr>
        </p:nvSpPr>
        <p:spPr>
          <a:xfrm>
            <a:off x="550864" y="549275"/>
            <a:ext cx="3565524" cy="1997855"/>
          </a:xfrm>
        </p:spPr>
        <p:txBody>
          <a:bodyPr vert="horz" wrap="square" lIns="0" tIns="0" rIns="0" bIns="0" rtlCol="0" anchor="b" anchorCtr="0">
            <a:normAutofit/>
          </a:bodyPr>
          <a:lstStyle/>
          <a:p>
            <a:r>
              <a:rPr lang="en-US" kern="1200" dirty="0">
                <a:solidFill>
                  <a:schemeClr val="tx1"/>
                </a:solidFill>
                <a:latin typeface="Roboto" panose="02000000000000000000" pitchFamily="2" charset="0"/>
                <a:ea typeface="Roboto" panose="02000000000000000000" pitchFamily="2" charset="0"/>
              </a:rPr>
              <a:t>Follow your passion.</a:t>
            </a:r>
          </a:p>
        </p:txBody>
      </p:sp>
      <p:sp>
        <p:nvSpPr>
          <p:cNvPr id="13" name="Content Placeholder 12">
            <a:extLst>
              <a:ext uri="{FF2B5EF4-FFF2-40B4-BE49-F238E27FC236}">
                <a16:creationId xmlns:a16="http://schemas.microsoft.com/office/drawing/2014/main" id="{C0287FEC-3826-4868-8D93-52429C6156F5}"/>
              </a:ext>
            </a:extLst>
          </p:cNvPr>
          <p:cNvSpPr>
            <a:spLocks noGrp="1"/>
          </p:cNvSpPr>
          <p:nvPr>
            <p:ph sz="quarter" idx="15"/>
          </p:nvPr>
        </p:nvSpPr>
        <p:spPr>
          <a:xfrm>
            <a:off x="550863" y="2963163"/>
            <a:ext cx="3565525" cy="3414425"/>
          </a:xfrm>
        </p:spPr>
        <p:txBody>
          <a:bodyPr vert="horz" wrap="square" lIns="0" tIns="0" rIns="0" bIns="0" rtlCol="0" anchor="t">
            <a:normAutofit/>
          </a:bodyPr>
          <a:lstStyle/>
          <a:p>
            <a:r>
              <a:rPr lang="en-US" i="1" dirty="0"/>
              <a:t>“Spending a few years working in an accounting role for a firm or industry can be wonderful training for future entrepreneurs. They get to see first-hand how businesses operate and are financed and learn other important lessons that will help them succeed as they launch their own companies.” – Jerry </a:t>
            </a:r>
            <a:r>
              <a:rPr lang="en-US" i="1" dirty="0" err="1"/>
              <a:t>Maginnis</a:t>
            </a:r>
            <a:r>
              <a:rPr lang="en-US" i="1" dirty="0"/>
              <a:t>, CPA</a:t>
            </a:r>
            <a:endParaRPr lang="en-US" dirty="0"/>
          </a:p>
        </p:txBody>
      </p:sp>
      <p:pic>
        <p:nvPicPr>
          <p:cNvPr id="7" name="Picture 6" descr="Happy man standing in office">
            <a:extLst>
              <a:ext uri="{FF2B5EF4-FFF2-40B4-BE49-F238E27FC236}">
                <a16:creationId xmlns:a16="http://schemas.microsoft.com/office/drawing/2014/main" id="{4A87BA47-C8C0-45F9-BA09-0A2C2A12D26F}"/>
              </a:ext>
            </a:extLst>
          </p:cNvPr>
          <p:cNvPicPr>
            <a:picLocks noChangeAspect="1"/>
          </p:cNvPicPr>
          <p:nvPr/>
        </p:nvPicPr>
        <p:blipFill rotWithShape="1">
          <a:blip r:embed="rId3"/>
          <a:srcRect l="10189" r="15438" b="-1"/>
          <a:stretch/>
        </p:blipFill>
        <p:spPr>
          <a:xfrm>
            <a:off x="4550899" y="10"/>
            <a:ext cx="7641102" cy="6857990"/>
          </a:xfrm>
          <a:custGeom>
            <a:avLst/>
            <a:gdLst/>
            <a:ahLst/>
            <a:cxnLst/>
            <a:rect l="l" t="t" r="r" b="b"/>
            <a:pathLst>
              <a:path w="7641102" h="6858000">
                <a:moveTo>
                  <a:pt x="0" y="0"/>
                </a:moveTo>
                <a:lnTo>
                  <a:pt x="7641102" y="0"/>
                </a:lnTo>
                <a:lnTo>
                  <a:pt x="7641102" y="6858000"/>
                </a:lnTo>
                <a:lnTo>
                  <a:pt x="0" y="6858000"/>
                </a:lnTo>
                <a:close/>
              </a:path>
            </a:pathLst>
          </a:custGeom>
        </p:spPr>
      </p:pic>
      <p:sp>
        <p:nvSpPr>
          <p:cNvPr id="65" name="Rectangle 64">
            <a:extLst>
              <a:ext uri="{FF2B5EF4-FFF2-40B4-BE49-F238E27FC236}">
                <a16:creationId xmlns:a16="http://schemas.microsoft.com/office/drawing/2014/main" id="{6FF3A87B-2255-45E0-A551-C11FAF932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0898" y="5773729"/>
            <a:ext cx="7641102"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Right 35">
            <a:hlinkClick r:id="rId4" action="ppaction://hlinksldjump"/>
            <a:extLst>
              <a:ext uri="{FF2B5EF4-FFF2-40B4-BE49-F238E27FC236}">
                <a16:creationId xmlns:a16="http://schemas.microsoft.com/office/drawing/2014/main" id="{41ED3778-FB26-4AD0-915A-0DC6E5A7996D}"/>
              </a:ext>
            </a:extLst>
          </p:cNvPr>
          <p:cNvSpPr/>
          <p:nvPr/>
        </p:nvSpPr>
        <p:spPr>
          <a:xfrm flipH="1">
            <a:off x="10921042" y="6208776"/>
            <a:ext cx="720095" cy="450081"/>
          </a:xfrm>
          <a:prstGeom prst="rightArrow">
            <a:avLst/>
          </a:prstGeom>
          <a:solidFill>
            <a:srgbClr val="7224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306942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Oval 21">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4" name="Group 23">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25" name="Freeform: Shape 24">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Oval 26">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Oval 27">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30" name="Rectangle 29">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A87BA47-C8C0-45F9-BA09-0A2C2A12D26F}"/>
              </a:ext>
            </a:extLst>
          </p:cNvPr>
          <p:cNvPicPr>
            <a:picLocks noChangeAspect="1"/>
          </p:cNvPicPr>
          <p:nvPr/>
        </p:nvPicPr>
        <p:blipFill rotWithShape="1">
          <a:blip r:embed="rId3"/>
          <a:srcRect t="30454" b="31999"/>
          <a:stretch/>
        </p:blipFill>
        <p:spPr>
          <a:xfrm>
            <a:off x="20" y="1"/>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32" name="Rectangle 31">
            <a:extLst>
              <a:ext uri="{FF2B5EF4-FFF2-40B4-BE49-F238E27FC236}">
                <a16:creationId xmlns:a16="http://schemas.microsoft.com/office/drawing/2014/main" id="{AD4EA4DF-0E7C-4098-86F6-7D0ACAEFC0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7859713"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581E8936-2270-47FE-94A4-398CB123EF90}"/>
              </a:ext>
            </a:extLst>
          </p:cNvPr>
          <p:cNvSpPr>
            <a:spLocks noGrp="1"/>
          </p:cNvSpPr>
          <p:nvPr>
            <p:ph type="title"/>
          </p:nvPr>
        </p:nvSpPr>
        <p:spPr>
          <a:xfrm>
            <a:off x="550863" y="549275"/>
            <a:ext cx="4103023" cy="2887174"/>
          </a:xfrm>
        </p:spPr>
        <p:txBody>
          <a:bodyPr vert="horz" wrap="square" lIns="0" tIns="0" rIns="0" bIns="0" rtlCol="0" anchor="b" anchorCtr="0">
            <a:normAutofit/>
          </a:bodyPr>
          <a:lstStyle/>
          <a:p>
            <a:pPr>
              <a:lnSpc>
                <a:spcPct val="100000"/>
              </a:lnSpc>
            </a:pPr>
            <a:r>
              <a:rPr lang="en-US" kern="1200" dirty="0">
                <a:solidFill>
                  <a:schemeClr val="tx1"/>
                </a:solidFill>
                <a:latin typeface="Roboto" panose="02000000000000000000" pitchFamily="2" charset="0"/>
                <a:ea typeface="Roboto" panose="02000000000000000000" pitchFamily="2" charset="0"/>
              </a:rPr>
              <a:t>Travel the world.</a:t>
            </a:r>
          </a:p>
        </p:txBody>
      </p:sp>
      <p:sp>
        <p:nvSpPr>
          <p:cNvPr id="34" name="Rectangle 33">
            <a:extLst>
              <a:ext uri="{FF2B5EF4-FFF2-40B4-BE49-F238E27FC236}">
                <a16:creationId xmlns:a16="http://schemas.microsoft.com/office/drawing/2014/main" id="{FE05BC49-0F00-4C85-9AF5-A0CC5B39C8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Right 28">
            <a:hlinkClick r:id="rId4" action="ppaction://hlinksldjump"/>
            <a:extLst>
              <a:ext uri="{FF2B5EF4-FFF2-40B4-BE49-F238E27FC236}">
                <a16:creationId xmlns:a16="http://schemas.microsoft.com/office/drawing/2014/main" id="{7DAB8D8C-7365-4E29-A90A-0D650AD37350}"/>
              </a:ext>
            </a:extLst>
          </p:cNvPr>
          <p:cNvSpPr/>
          <p:nvPr/>
        </p:nvSpPr>
        <p:spPr>
          <a:xfrm flipH="1">
            <a:off x="10921042" y="6211019"/>
            <a:ext cx="720095" cy="450081"/>
          </a:xfrm>
          <a:prstGeom prst="rightArrow">
            <a:avLst/>
          </a:prstGeom>
          <a:solidFill>
            <a:srgbClr val="7224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602326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5" name="Group 17">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19" name="Freeform: Shape 18">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Oval 19">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Freeform: Shape 21">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useBgFill="1">
        <p:nvSpPr>
          <p:cNvPr id="16" name="Rectangle 23">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581E8936-2270-47FE-94A4-398CB123EF90}"/>
              </a:ext>
            </a:extLst>
          </p:cNvPr>
          <p:cNvSpPr>
            <a:spLocks noGrp="1"/>
          </p:cNvSpPr>
          <p:nvPr>
            <p:ph type="title"/>
          </p:nvPr>
        </p:nvSpPr>
        <p:spPr>
          <a:xfrm>
            <a:off x="783613" y="4669915"/>
            <a:ext cx="5890880" cy="1562959"/>
          </a:xfrm>
        </p:spPr>
        <p:txBody>
          <a:bodyPr vert="horz" wrap="square" lIns="0" tIns="0" rIns="0" bIns="0" rtlCol="0" anchor="t" anchorCtr="0">
            <a:normAutofit/>
          </a:bodyPr>
          <a:lstStyle/>
          <a:p>
            <a:pPr>
              <a:lnSpc>
                <a:spcPct val="100000"/>
              </a:lnSpc>
            </a:pPr>
            <a:r>
              <a:rPr lang="en-US" kern="1200" dirty="0">
                <a:solidFill>
                  <a:schemeClr val="tx1"/>
                </a:solidFill>
                <a:latin typeface="Roboto" panose="02000000000000000000" pitchFamily="2" charset="0"/>
                <a:ea typeface="Roboto" panose="02000000000000000000" pitchFamily="2" charset="0"/>
              </a:rPr>
              <a:t>Make an impact.</a:t>
            </a:r>
          </a:p>
        </p:txBody>
      </p:sp>
      <p:sp>
        <p:nvSpPr>
          <p:cNvPr id="17" name="Oval 25">
            <a:extLst>
              <a:ext uri="{FF2B5EF4-FFF2-40B4-BE49-F238E27FC236}">
                <a16:creationId xmlns:a16="http://schemas.microsoft.com/office/drawing/2014/main" id="{C5D31EF7-7A67-43B2-8B5E-B4A6241B1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13" y="3602837"/>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Arrow: Right 8">
            <a:hlinkClick r:id="rId3" action="ppaction://hlinksldjump"/>
            <a:extLst>
              <a:ext uri="{FF2B5EF4-FFF2-40B4-BE49-F238E27FC236}">
                <a16:creationId xmlns:a16="http://schemas.microsoft.com/office/drawing/2014/main" id="{A72F63A0-8E62-456A-9222-F1256DC35129}"/>
              </a:ext>
            </a:extLst>
          </p:cNvPr>
          <p:cNvSpPr/>
          <p:nvPr/>
        </p:nvSpPr>
        <p:spPr>
          <a:xfrm flipH="1">
            <a:off x="10921042" y="6211019"/>
            <a:ext cx="720095" cy="450081"/>
          </a:xfrm>
          <a:prstGeom prst="rightArrow">
            <a:avLst/>
          </a:prstGeom>
          <a:solidFill>
            <a:srgbClr val="7224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field of green grass with wind turbines in the distance&#10;&#10;Description automatically generated with low confidence">
            <a:extLst>
              <a:ext uri="{FF2B5EF4-FFF2-40B4-BE49-F238E27FC236}">
                <a16:creationId xmlns:a16="http://schemas.microsoft.com/office/drawing/2014/main" id="{00601380-39E6-4A9D-97E1-4EFC3F95A281}"/>
              </a:ext>
            </a:extLst>
          </p:cNvPr>
          <p:cNvPicPr>
            <a:picLocks noChangeAspect="1"/>
          </p:cNvPicPr>
          <p:nvPr/>
        </p:nvPicPr>
        <p:blipFill rotWithShape="1">
          <a:blip r:embed="rId4"/>
          <a:srcRect t="2585" b="50552"/>
          <a:stretch/>
        </p:blipFill>
        <p:spPr>
          <a:xfrm>
            <a:off x="0" y="0"/>
            <a:ext cx="12192000" cy="3808948"/>
          </a:xfrm>
          <a:prstGeom prst="rect">
            <a:avLst/>
          </a:prstGeom>
        </p:spPr>
      </p:pic>
    </p:spTree>
    <p:extLst>
      <p:ext uri="{BB962C8B-B14F-4D97-AF65-F5344CB8AC3E}">
        <p14:creationId xmlns:p14="http://schemas.microsoft.com/office/powerpoint/2010/main" val="25329689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4" name="Freeform: Shape 43">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Oval 45">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Oval 47">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0" name="Group 49">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51" name="Freeform: Shape 50">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51">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Oval 52">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Oval 53">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56" name="Rectangle 55">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581E8936-2270-47FE-94A4-398CB123EF90}"/>
              </a:ext>
            </a:extLst>
          </p:cNvPr>
          <p:cNvSpPr>
            <a:spLocks noGrp="1"/>
          </p:cNvSpPr>
          <p:nvPr>
            <p:ph type="title"/>
          </p:nvPr>
        </p:nvSpPr>
        <p:spPr>
          <a:xfrm>
            <a:off x="550864" y="1051551"/>
            <a:ext cx="3565524" cy="2384898"/>
          </a:xfrm>
        </p:spPr>
        <p:txBody>
          <a:bodyPr vert="horz" wrap="square" lIns="0" tIns="0" rIns="0" bIns="0" rtlCol="0" anchor="b" anchorCtr="0">
            <a:normAutofit/>
          </a:bodyPr>
          <a:lstStyle/>
          <a:p>
            <a:pPr>
              <a:lnSpc>
                <a:spcPct val="100000"/>
              </a:lnSpc>
            </a:pPr>
            <a:r>
              <a:rPr lang="en-US" kern="1200" dirty="0">
                <a:solidFill>
                  <a:schemeClr val="tx1"/>
                </a:solidFill>
                <a:latin typeface="Roboto" panose="02000000000000000000" pitchFamily="2" charset="0"/>
                <a:ea typeface="Roboto" panose="02000000000000000000" pitchFamily="2" charset="0"/>
              </a:rPr>
              <a:t>Share your knowledge.</a:t>
            </a:r>
          </a:p>
        </p:txBody>
      </p:sp>
      <p:grpSp>
        <p:nvGrpSpPr>
          <p:cNvPr id="58" name="Group 57">
            <a:extLst>
              <a:ext uri="{FF2B5EF4-FFF2-40B4-BE49-F238E27FC236}">
                <a16:creationId xmlns:a16="http://schemas.microsoft.com/office/drawing/2014/main" id="{4592A8CB-0B0A-43A5-86F4-712B0C4696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41850" y="444676"/>
            <a:ext cx="667802" cy="631474"/>
            <a:chOff x="10478914" y="1506691"/>
            <a:chExt cx="667802" cy="631474"/>
          </a:xfrm>
        </p:grpSpPr>
        <p:sp>
          <p:nvSpPr>
            <p:cNvPr id="59" name="Freeform: Shape 58">
              <a:extLst>
                <a:ext uri="{FF2B5EF4-FFF2-40B4-BE49-F238E27FC236}">
                  <a16:creationId xmlns:a16="http://schemas.microsoft.com/office/drawing/2014/main" id="{4C63B2AC-3D19-416D-A37F-2DDA8A36513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Oval 59">
              <a:extLst>
                <a:ext uri="{FF2B5EF4-FFF2-40B4-BE49-F238E27FC236}">
                  <a16:creationId xmlns:a16="http://schemas.microsoft.com/office/drawing/2014/main" id="{8A474391-1271-45F9-A39C-8641371ABC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6" name="Picture 5" descr="Group of standing people looking at whiteboard on classroom wall, man wearing glasses holding whiteboard marker and writing">
            <a:extLst>
              <a:ext uri="{FF2B5EF4-FFF2-40B4-BE49-F238E27FC236}">
                <a16:creationId xmlns:a16="http://schemas.microsoft.com/office/drawing/2014/main" id="{08703F44-D891-48B7-9771-04B7CE5C5B16}"/>
              </a:ext>
            </a:extLst>
          </p:cNvPr>
          <p:cNvPicPr>
            <a:picLocks noChangeAspect="1"/>
          </p:cNvPicPr>
          <p:nvPr/>
        </p:nvPicPr>
        <p:blipFill rotWithShape="1">
          <a:blip r:embed="rId3"/>
          <a:srcRect l="5126" r="22375" b="-1"/>
          <a:stretch/>
        </p:blipFill>
        <p:spPr>
          <a:xfrm>
            <a:off x="4743450" y="10"/>
            <a:ext cx="7448551" cy="6857990"/>
          </a:xfrm>
          <a:custGeom>
            <a:avLst/>
            <a:gdLst/>
            <a:ahLst/>
            <a:cxnLst/>
            <a:rect l="l" t="t" r="r" b="b"/>
            <a:pathLst>
              <a:path w="7448551" h="6858000">
                <a:moveTo>
                  <a:pt x="0" y="0"/>
                </a:moveTo>
                <a:lnTo>
                  <a:pt x="7448551" y="0"/>
                </a:lnTo>
                <a:lnTo>
                  <a:pt x="7448551" y="6858000"/>
                </a:lnTo>
                <a:lnTo>
                  <a:pt x="0" y="6858000"/>
                </a:lnTo>
                <a:close/>
              </a:path>
            </a:pathLst>
          </a:custGeom>
        </p:spPr>
      </p:pic>
      <p:sp>
        <p:nvSpPr>
          <p:cNvPr id="62" name="Rectangle 61">
            <a:extLst>
              <a:ext uri="{FF2B5EF4-FFF2-40B4-BE49-F238E27FC236}">
                <a16:creationId xmlns:a16="http://schemas.microsoft.com/office/drawing/2014/main" id="{41AC6C06-99FE-4BA1-BC82-8406A424CD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7AEC842D-C905-4DEA-B1C3-CA51995C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21219" y="5433223"/>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Arrow: Right 8">
            <a:hlinkClick r:id="rId4" action="ppaction://hlinksldjump"/>
            <a:extLst>
              <a:ext uri="{FF2B5EF4-FFF2-40B4-BE49-F238E27FC236}">
                <a16:creationId xmlns:a16="http://schemas.microsoft.com/office/drawing/2014/main" id="{A72F63A0-8E62-456A-9222-F1256DC35129}"/>
              </a:ext>
            </a:extLst>
          </p:cNvPr>
          <p:cNvSpPr/>
          <p:nvPr/>
        </p:nvSpPr>
        <p:spPr>
          <a:xfrm flipH="1">
            <a:off x="10917936" y="6208776"/>
            <a:ext cx="720095" cy="450081"/>
          </a:xfrm>
          <a:prstGeom prst="rightArrow">
            <a:avLst/>
          </a:prstGeom>
          <a:solidFill>
            <a:srgbClr val="7224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10078476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62" name="Group 43">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45" name="Freeform: Shape 44">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Oval 45">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Oval 46">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Freeform: Shape 47">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useBgFill="1">
        <p:nvSpPr>
          <p:cNvPr id="63" name="Rectangle 49">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581E8936-2270-47FE-94A4-398CB123EF90}"/>
              </a:ext>
            </a:extLst>
          </p:cNvPr>
          <p:cNvSpPr>
            <a:spLocks noGrp="1"/>
          </p:cNvSpPr>
          <p:nvPr>
            <p:ph type="title"/>
          </p:nvPr>
        </p:nvSpPr>
        <p:spPr>
          <a:xfrm>
            <a:off x="492688" y="1250766"/>
            <a:ext cx="3565524" cy="1997855"/>
          </a:xfrm>
        </p:spPr>
        <p:txBody>
          <a:bodyPr vert="horz" wrap="square" lIns="0" tIns="0" rIns="0" bIns="0" rtlCol="0" anchor="b" anchorCtr="0">
            <a:normAutofit/>
          </a:bodyPr>
          <a:lstStyle/>
          <a:p>
            <a:pPr>
              <a:lnSpc>
                <a:spcPct val="100000"/>
              </a:lnSpc>
            </a:pPr>
            <a:r>
              <a:rPr lang="en-US" dirty="0">
                <a:latin typeface="Roboto" panose="02000000000000000000" pitchFamily="2" charset="0"/>
                <a:ea typeface="Roboto" panose="02000000000000000000" pitchFamily="2" charset="0"/>
              </a:rPr>
              <a:t>Make it balance.</a:t>
            </a:r>
            <a:endParaRPr lang="en-US" kern="1200" dirty="0">
              <a:solidFill>
                <a:schemeClr val="tx1"/>
              </a:solidFill>
              <a:latin typeface="Roboto" panose="02000000000000000000" pitchFamily="2" charset="0"/>
              <a:ea typeface="Roboto" panose="02000000000000000000" pitchFamily="2" charset="0"/>
            </a:endParaRPr>
          </a:p>
        </p:txBody>
      </p:sp>
      <p:pic>
        <p:nvPicPr>
          <p:cNvPr id="15" name="Picture Placeholder 35" descr="Woman holding white mug">
            <a:extLst>
              <a:ext uri="{FF2B5EF4-FFF2-40B4-BE49-F238E27FC236}">
                <a16:creationId xmlns:a16="http://schemas.microsoft.com/office/drawing/2014/main" id="{810C9B86-F5F2-4E74-9D08-31D9387FF31D}"/>
              </a:ext>
            </a:extLst>
          </p:cNvPr>
          <p:cNvPicPr>
            <a:picLocks/>
          </p:cNvPicPr>
          <p:nvPr/>
        </p:nvPicPr>
        <p:blipFill rotWithShape="1">
          <a:blip r:embed="rId3"/>
          <a:srcRect l="11529" r="14097" b="-1"/>
          <a:stretch/>
        </p:blipFill>
        <p:spPr>
          <a:xfrm>
            <a:off x="4550899" y="10"/>
            <a:ext cx="7641102" cy="6857990"/>
          </a:xfrm>
          <a:custGeom>
            <a:avLst/>
            <a:gdLst/>
            <a:ahLst/>
            <a:cxnLst/>
            <a:rect l="l" t="t" r="r" b="b"/>
            <a:pathLst>
              <a:path w="7641102" h="6858000">
                <a:moveTo>
                  <a:pt x="0" y="0"/>
                </a:moveTo>
                <a:lnTo>
                  <a:pt x="7641102" y="0"/>
                </a:lnTo>
                <a:lnTo>
                  <a:pt x="7641102" y="6858000"/>
                </a:lnTo>
                <a:lnTo>
                  <a:pt x="0" y="6858000"/>
                </a:lnTo>
                <a:close/>
              </a:path>
            </a:pathLst>
          </a:custGeom>
          <a:solidFill>
            <a:schemeClr val="accent5"/>
          </a:solidFill>
        </p:spPr>
      </p:pic>
      <p:sp>
        <p:nvSpPr>
          <p:cNvPr id="64" name="Rectangle 51">
            <a:extLst>
              <a:ext uri="{FF2B5EF4-FFF2-40B4-BE49-F238E27FC236}">
                <a16:creationId xmlns:a16="http://schemas.microsoft.com/office/drawing/2014/main" id="{6FF3A87B-2255-45E0-A551-C11FAF932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0898" y="5773729"/>
            <a:ext cx="7641102"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hlinkClick r:id="rId4" action="ppaction://hlinksldjump"/>
            <a:extLst>
              <a:ext uri="{FF2B5EF4-FFF2-40B4-BE49-F238E27FC236}">
                <a16:creationId xmlns:a16="http://schemas.microsoft.com/office/drawing/2014/main" id="{A72F63A0-8E62-456A-9222-F1256DC35129}"/>
              </a:ext>
            </a:extLst>
          </p:cNvPr>
          <p:cNvSpPr/>
          <p:nvPr/>
        </p:nvSpPr>
        <p:spPr>
          <a:xfrm flipH="1">
            <a:off x="10921042" y="6211019"/>
            <a:ext cx="720095" cy="450081"/>
          </a:xfrm>
          <a:prstGeom prst="rightArrow">
            <a:avLst/>
          </a:prstGeom>
          <a:solidFill>
            <a:srgbClr val="7224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20342004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5" name="Group 94">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96" name="Freeform: Shape 95">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7" name="Oval 96">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Oval 97">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Freeform: Shape 98">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useBgFill="1">
        <p:nvSpPr>
          <p:cNvPr id="101" name="Rectangle 100">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581E8936-2270-47FE-94A4-398CB123EF90}"/>
              </a:ext>
            </a:extLst>
          </p:cNvPr>
          <p:cNvSpPr>
            <a:spLocks noGrp="1"/>
          </p:cNvSpPr>
          <p:nvPr>
            <p:ph type="title"/>
          </p:nvPr>
        </p:nvSpPr>
        <p:spPr>
          <a:xfrm>
            <a:off x="673430" y="4817424"/>
            <a:ext cx="6382200" cy="1562959"/>
          </a:xfrm>
        </p:spPr>
        <p:txBody>
          <a:bodyPr vert="horz" wrap="square" lIns="0" tIns="0" rIns="0" bIns="0" rtlCol="0" anchor="t" anchorCtr="0">
            <a:normAutofit/>
          </a:bodyPr>
          <a:lstStyle/>
          <a:p>
            <a:pPr>
              <a:lnSpc>
                <a:spcPct val="100000"/>
              </a:lnSpc>
            </a:pPr>
            <a:r>
              <a:rPr lang="en-US" dirty="0">
                <a:latin typeface="Roboto" panose="02000000000000000000" pitchFamily="2" charset="0"/>
                <a:ea typeface="Roboto" panose="02000000000000000000" pitchFamily="2" charset="0"/>
              </a:rPr>
              <a:t>Grow professionally.</a:t>
            </a:r>
          </a:p>
        </p:txBody>
      </p:sp>
      <p:pic>
        <p:nvPicPr>
          <p:cNvPr id="3" name="Picture 2" descr="A hand holding a plant">
            <a:extLst>
              <a:ext uri="{FF2B5EF4-FFF2-40B4-BE49-F238E27FC236}">
                <a16:creationId xmlns:a16="http://schemas.microsoft.com/office/drawing/2014/main" id="{652CC557-97DD-463A-A793-1001CA1EA9D3}"/>
              </a:ext>
            </a:extLst>
          </p:cNvPr>
          <p:cNvPicPr>
            <a:picLocks noChangeAspect="1"/>
          </p:cNvPicPr>
          <p:nvPr/>
        </p:nvPicPr>
        <p:blipFill rotWithShape="1">
          <a:blip r:embed="rId3"/>
          <a:srcRect t="20724" b="46550"/>
          <a:stretch/>
        </p:blipFill>
        <p:spPr>
          <a:xfrm>
            <a:off x="20" y="0"/>
            <a:ext cx="12191980" cy="3989852"/>
          </a:xfrm>
          <a:custGeom>
            <a:avLst/>
            <a:gdLst/>
            <a:ahLst/>
            <a:cxnLst/>
            <a:rect l="l" t="t" r="r" b="b"/>
            <a:pathLst>
              <a:path w="4064400" h="3782578">
                <a:moveTo>
                  <a:pt x="0" y="0"/>
                </a:moveTo>
                <a:lnTo>
                  <a:pt x="4064400" y="0"/>
                </a:lnTo>
                <a:lnTo>
                  <a:pt x="4064400" y="3782578"/>
                </a:lnTo>
                <a:lnTo>
                  <a:pt x="0" y="3782578"/>
                </a:lnTo>
                <a:close/>
              </a:path>
            </a:pathLst>
          </a:custGeom>
        </p:spPr>
      </p:pic>
      <p:sp>
        <p:nvSpPr>
          <p:cNvPr id="9" name="Arrow: Right 8">
            <a:hlinkClick r:id="rId4" action="ppaction://hlinksldjump"/>
            <a:extLst>
              <a:ext uri="{FF2B5EF4-FFF2-40B4-BE49-F238E27FC236}">
                <a16:creationId xmlns:a16="http://schemas.microsoft.com/office/drawing/2014/main" id="{A72F63A0-8E62-456A-9222-F1256DC35129}"/>
              </a:ext>
            </a:extLst>
          </p:cNvPr>
          <p:cNvSpPr/>
          <p:nvPr/>
        </p:nvSpPr>
        <p:spPr>
          <a:xfrm flipH="1">
            <a:off x="10921042" y="6211019"/>
            <a:ext cx="720095" cy="450081"/>
          </a:xfrm>
          <a:prstGeom prst="rightArrow">
            <a:avLst/>
          </a:prstGeom>
          <a:solidFill>
            <a:srgbClr val="7224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42828908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69" name="Group 68">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70" name="Freeform: Shape 69">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Oval 70">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Oval 71">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Freeform: Shape 72">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useBgFill="1">
        <p:nvSpPr>
          <p:cNvPr id="75" name="Rectangle 74">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581E8936-2270-47FE-94A4-398CB123EF90}"/>
              </a:ext>
            </a:extLst>
          </p:cNvPr>
          <p:cNvSpPr>
            <a:spLocks noGrp="1"/>
          </p:cNvSpPr>
          <p:nvPr>
            <p:ph type="title"/>
          </p:nvPr>
        </p:nvSpPr>
        <p:spPr>
          <a:xfrm>
            <a:off x="550864" y="549275"/>
            <a:ext cx="3565524" cy="1997855"/>
          </a:xfrm>
        </p:spPr>
        <p:txBody>
          <a:bodyPr vert="horz" wrap="square" lIns="0" tIns="0" rIns="0" bIns="0" rtlCol="0" anchor="b" anchorCtr="0">
            <a:normAutofit/>
          </a:bodyPr>
          <a:lstStyle/>
          <a:p>
            <a:pPr>
              <a:lnSpc>
                <a:spcPct val="100000"/>
              </a:lnSpc>
            </a:pPr>
            <a:r>
              <a:rPr lang="en-US" kern="1200" dirty="0">
                <a:solidFill>
                  <a:schemeClr val="tx1"/>
                </a:solidFill>
                <a:latin typeface="Roboto" panose="02000000000000000000" pitchFamily="2" charset="0"/>
                <a:ea typeface="Roboto" panose="02000000000000000000" pitchFamily="2" charset="0"/>
              </a:rPr>
              <a:t>Feel secure.</a:t>
            </a:r>
          </a:p>
        </p:txBody>
      </p:sp>
      <p:sp>
        <p:nvSpPr>
          <p:cNvPr id="13" name="Content Placeholder 12">
            <a:extLst>
              <a:ext uri="{FF2B5EF4-FFF2-40B4-BE49-F238E27FC236}">
                <a16:creationId xmlns:a16="http://schemas.microsoft.com/office/drawing/2014/main" id="{C0287FEC-3826-4868-8D93-52429C6156F5}"/>
              </a:ext>
            </a:extLst>
          </p:cNvPr>
          <p:cNvSpPr>
            <a:spLocks noGrp="1"/>
          </p:cNvSpPr>
          <p:nvPr>
            <p:ph sz="quarter" idx="15"/>
          </p:nvPr>
        </p:nvSpPr>
        <p:spPr>
          <a:xfrm>
            <a:off x="550864" y="3449373"/>
            <a:ext cx="3442958" cy="1920274"/>
          </a:xfrm>
        </p:spPr>
        <p:txBody>
          <a:bodyPr vert="horz" wrap="square" lIns="0" tIns="0" rIns="0" bIns="0" rtlCol="0" anchor="t">
            <a:normAutofit/>
          </a:bodyPr>
          <a:lstStyle/>
          <a:p>
            <a:r>
              <a:rPr lang="en-US" dirty="0">
                <a:latin typeface="Roboto" panose="02000000000000000000" pitchFamily="2" charset="0"/>
                <a:ea typeface="Roboto" panose="02000000000000000000" pitchFamily="2" charset="0"/>
              </a:rPr>
              <a:t>“Accounting is solid. You can always get a job as a CPA.” — Colleen Conrad, National Association of State Boards of Accountancy (NASBA)</a:t>
            </a:r>
            <a:endParaRPr lang="en-US" sz="1600" dirty="0">
              <a:latin typeface="Roboto" panose="02000000000000000000" pitchFamily="2" charset="0"/>
              <a:ea typeface="Roboto" panose="02000000000000000000" pitchFamily="2" charset="0"/>
            </a:endParaRPr>
          </a:p>
          <a:p>
            <a:endParaRPr lang="en-US" sz="1600" dirty="0">
              <a:latin typeface="Roboto" panose="02000000000000000000" pitchFamily="2" charset="0"/>
              <a:ea typeface="Roboto" panose="02000000000000000000" pitchFamily="2" charset="0"/>
            </a:endParaRPr>
          </a:p>
        </p:txBody>
      </p:sp>
      <p:pic>
        <p:nvPicPr>
          <p:cNvPr id="16" name="Picture Placeholder 35" descr="Woman smiling in office">
            <a:extLst>
              <a:ext uri="{FF2B5EF4-FFF2-40B4-BE49-F238E27FC236}">
                <a16:creationId xmlns:a16="http://schemas.microsoft.com/office/drawing/2014/main" id="{FCD941AA-5919-460C-BF57-5A4A606D04DD}"/>
              </a:ext>
            </a:extLst>
          </p:cNvPr>
          <p:cNvPicPr>
            <a:picLocks/>
          </p:cNvPicPr>
          <p:nvPr/>
        </p:nvPicPr>
        <p:blipFill>
          <a:blip r:embed="rId3"/>
          <a:srcRect l="13408" r="13408"/>
          <a:stretch/>
        </p:blipFill>
        <p:spPr>
          <a:xfrm>
            <a:off x="4550899" y="10"/>
            <a:ext cx="7641102" cy="6857990"/>
          </a:xfrm>
          <a:custGeom>
            <a:avLst/>
            <a:gdLst/>
            <a:ahLst/>
            <a:cxnLst/>
            <a:rect l="l" t="t" r="r" b="b"/>
            <a:pathLst>
              <a:path w="7641102" h="6858000">
                <a:moveTo>
                  <a:pt x="0" y="0"/>
                </a:moveTo>
                <a:lnTo>
                  <a:pt x="7641102" y="0"/>
                </a:lnTo>
                <a:lnTo>
                  <a:pt x="7641102" y="6858000"/>
                </a:lnTo>
                <a:lnTo>
                  <a:pt x="0" y="6858000"/>
                </a:lnTo>
                <a:close/>
              </a:path>
            </a:pathLst>
          </a:custGeom>
          <a:solidFill>
            <a:schemeClr val="accent5"/>
          </a:solidFill>
        </p:spPr>
      </p:pic>
      <p:sp>
        <p:nvSpPr>
          <p:cNvPr id="77" name="Rectangle 76">
            <a:extLst>
              <a:ext uri="{FF2B5EF4-FFF2-40B4-BE49-F238E27FC236}">
                <a16:creationId xmlns:a16="http://schemas.microsoft.com/office/drawing/2014/main" id="{6FF3A87B-2255-45E0-A551-C11FAF932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0898" y="5773729"/>
            <a:ext cx="7641102"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hlinkClick r:id="rId4" action="ppaction://hlinksldjump"/>
            <a:extLst>
              <a:ext uri="{FF2B5EF4-FFF2-40B4-BE49-F238E27FC236}">
                <a16:creationId xmlns:a16="http://schemas.microsoft.com/office/drawing/2014/main" id="{A72F63A0-8E62-456A-9222-F1256DC35129}"/>
              </a:ext>
            </a:extLst>
          </p:cNvPr>
          <p:cNvSpPr/>
          <p:nvPr/>
        </p:nvSpPr>
        <p:spPr>
          <a:xfrm flipH="1">
            <a:off x="10921042" y="6211019"/>
            <a:ext cx="720095" cy="450081"/>
          </a:xfrm>
          <a:prstGeom prst="rightArrow">
            <a:avLst/>
          </a:prstGeom>
          <a:solidFill>
            <a:srgbClr val="7224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32987651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peed lines technology abstract">
            <a:extLst>
              <a:ext uri="{FF2B5EF4-FFF2-40B4-BE49-F238E27FC236}">
                <a16:creationId xmlns:a16="http://schemas.microsoft.com/office/drawing/2014/main" id="{EBC93A16-D43B-4A21-89FB-A9740C62C01E}"/>
              </a:ext>
            </a:extLst>
          </p:cNvPr>
          <p:cNvPicPr>
            <a:picLocks noChangeAspect="1"/>
          </p:cNvPicPr>
          <p:nvPr/>
        </p:nvPicPr>
        <p:blipFill>
          <a:blip r:embed="rId3" cstate="screen">
            <a:alphaModFix amt="3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25" name="Group 24">
            <a:extLst>
              <a:ext uri="{FF2B5EF4-FFF2-40B4-BE49-F238E27FC236}">
                <a16:creationId xmlns:a16="http://schemas.microsoft.com/office/drawing/2014/main" id="{D10F3D66-0109-4903-90B9-66D0E288F721}"/>
              </a:ext>
              <a:ext uri="{C183D7F6-B498-43B3-948B-1728B52AA6E4}">
                <adec:decorative xmlns:adec="http://schemas.microsoft.com/office/drawing/2017/decorative" val="1"/>
              </a:ext>
            </a:extLst>
          </p:cNvPr>
          <p:cNvGrpSpPr/>
          <p:nvPr/>
        </p:nvGrpSpPr>
        <p:grpSpPr>
          <a:xfrm>
            <a:off x="10379261" y="2030035"/>
            <a:ext cx="1335600" cy="1262947"/>
            <a:chOff x="10145015" y="2343978"/>
            <a:chExt cx="1335600" cy="1262947"/>
          </a:xfrm>
        </p:grpSpPr>
        <p:sp>
          <p:nvSpPr>
            <p:cNvPr id="26" name="Freeform: Shape 25">
              <a:extLst>
                <a:ext uri="{FF2B5EF4-FFF2-40B4-BE49-F238E27FC236}">
                  <a16:creationId xmlns:a16="http://schemas.microsoft.com/office/drawing/2014/main" id="{57DAB968-9B52-4EFF-AD39-7657DFEA6E48}"/>
                </a:ext>
              </a:extLst>
            </p:cNvPr>
            <p:cNvSpPr>
              <a:spLocks noChangeAspect="1"/>
            </p:cNvSpPr>
            <p:nvPr/>
          </p:nvSpPr>
          <p:spPr>
            <a:xfrm rot="8100000">
              <a:off x="10400615" y="234397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254000" dist="101600" dir="732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Oval 26">
              <a:extLst>
                <a:ext uri="{FF2B5EF4-FFF2-40B4-BE49-F238E27FC236}">
                  <a16:creationId xmlns:a16="http://schemas.microsoft.com/office/drawing/2014/main" id="{962BE440-9634-4380-B142-5DB692420C52}"/>
                </a:ext>
              </a:extLst>
            </p:cNvPr>
            <p:cNvSpPr/>
            <p:nvPr/>
          </p:nvSpPr>
          <p:spPr>
            <a:xfrm rot="13500000">
              <a:off x="10415015" y="2179851"/>
              <a:ext cx="540000" cy="1080000"/>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 name="Title 6">
            <a:extLst>
              <a:ext uri="{FF2B5EF4-FFF2-40B4-BE49-F238E27FC236}">
                <a16:creationId xmlns:a16="http://schemas.microsoft.com/office/drawing/2014/main" id="{4B18D636-CC10-4B1E-AA38-419DCCF2D9C9}"/>
              </a:ext>
            </a:extLst>
          </p:cNvPr>
          <p:cNvSpPr>
            <a:spLocks noGrp="1"/>
          </p:cNvSpPr>
          <p:nvPr>
            <p:ph type="title"/>
          </p:nvPr>
        </p:nvSpPr>
        <p:spPr>
          <a:xfrm>
            <a:off x="550862" y="549275"/>
            <a:ext cx="11097551" cy="1332000"/>
          </a:xfrm>
        </p:spPr>
        <p:txBody>
          <a:bodyPr>
            <a:normAutofit fontScale="90000"/>
          </a:bodyPr>
          <a:lstStyle/>
          <a:p>
            <a:r>
              <a:rPr lang="en-US" dirty="0">
                <a:latin typeface="Arial" panose="020B0604020202020204" pitchFamily="34" charset="0"/>
                <a:ea typeface="Roboto" panose="02000000000000000000" pitchFamily="2" charset="0"/>
                <a:cs typeface="Arial" panose="020B0604020202020204" pitchFamily="34" charset="0"/>
              </a:rPr>
              <a:t>Accountants work with data and people.</a:t>
            </a:r>
            <a:br>
              <a:rPr lang="en-US" dirty="0">
                <a:latin typeface="Arial" panose="020B0604020202020204" pitchFamily="34" charset="0"/>
                <a:ea typeface="Roboto" panose="02000000000000000000" pitchFamily="2" charset="0"/>
                <a:cs typeface="Arial" panose="020B0604020202020204" pitchFamily="34" charset="0"/>
              </a:rPr>
            </a:br>
            <a:r>
              <a:rPr lang="en-US" dirty="0">
                <a:latin typeface="Arial" panose="020B0604020202020204" pitchFamily="34" charset="0"/>
                <a:ea typeface="Roboto" panose="02000000000000000000" pitchFamily="2" charset="0"/>
                <a:cs typeface="Arial" panose="020B0604020202020204" pitchFamily="34" charset="0"/>
              </a:rPr>
              <a:t>They drive business decisions and strategy.</a:t>
            </a:r>
          </a:p>
        </p:txBody>
      </p:sp>
      <p:sp>
        <p:nvSpPr>
          <p:cNvPr id="9" name="Text Placeholder 8">
            <a:extLst>
              <a:ext uri="{FF2B5EF4-FFF2-40B4-BE49-F238E27FC236}">
                <a16:creationId xmlns:a16="http://schemas.microsoft.com/office/drawing/2014/main" id="{0D098C43-2F2A-4100-89BC-5931039293FA}"/>
              </a:ext>
            </a:extLst>
          </p:cNvPr>
          <p:cNvSpPr>
            <a:spLocks noGrp="1"/>
          </p:cNvSpPr>
          <p:nvPr>
            <p:ph type="body" idx="1"/>
          </p:nvPr>
        </p:nvSpPr>
        <p:spPr>
          <a:xfrm>
            <a:off x="550864" y="1731375"/>
            <a:ext cx="5437186" cy="535354"/>
          </a:xfrm>
        </p:spPr>
        <p:txBody>
          <a:bodyPr/>
          <a:lstStyle/>
          <a:p>
            <a:r>
              <a:rPr lang="en-US" dirty="0">
                <a:latin typeface="Arial" panose="020B0604020202020204" pitchFamily="34" charset="0"/>
                <a:cs typeface="Arial" panose="020B0604020202020204" pitchFamily="34" charset="0"/>
              </a:rPr>
              <a:t>Typical responsibilities</a:t>
            </a:r>
          </a:p>
        </p:txBody>
      </p:sp>
      <p:sp>
        <p:nvSpPr>
          <p:cNvPr id="10" name="Content Placeholder 9">
            <a:extLst>
              <a:ext uri="{FF2B5EF4-FFF2-40B4-BE49-F238E27FC236}">
                <a16:creationId xmlns:a16="http://schemas.microsoft.com/office/drawing/2014/main" id="{1DB251F7-EBE7-46AC-A920-FFE2C5AF68EA}"/>
              </a:ext>
            </a:extLst>
          </p:cNvPr>
          <p:cNvSpPr>
            <a:spLocks noGrp="1"/>
          </p:cNvSpPr>
          <p:nvPr>
            <p:ph sz="half" idx="2"/>
          </p:nvPr>
        </p:nvSpPr>
        <p:spPr>
          <a:xfrm>
            <a:off x="550863" y="2427370"/>
            <a:ext cx="5429114" cy="3515555"/>
          </a:xfrm>
        </p:spPr>
        <p:txBody>
          <a:bodyPr/>
          <a:lstStyle/>
          <a:p>
            <a:r>
              <a:rPr lang="en-US" dirty="0">
                <a:solidFill>
                  <a:srgbClr val="FFFFFF"/>
                </a:solidFill>
                <a:latin typeface="Arial" panose="020B0604020202020204" pitchFamily="34" charset="0"/>
                <a:cs typeface="Arial" panose="020B0604020202020204" pitchFamily="34" charset="0"/>
              </a:rPr>
              <a:t>Implement new accounting technologies and systems</a:t>
            </a:r>
          </a:p>
          <a:p>
            <a:r>
              <a:rPr lang="en-US" dirty="0">
                <a:solidFill>
                  <a:srgbClr val="FFFFFF"/>
                </a:solidFill>
                <a:latin typeface="Arial" panose="020B0604020202020204" pitchFamily="34" charset="0"/>
                <a:cs typeface="Arial" panose="020B0604020202020204" pitchFamily="34" charset="0"/>
              </a:rPr>
              <a:t>Communicate information to business owners and investors</a:t>
            </a:r>
          </a:p>
          <a:p>
            <a:r>
              <a:rPr lang="en-US" dirty="0">
                <a:solidFill>
                  <a:srgbClr val="FFFFFF"/>
                </a:solidFill>
                <a:latin typeface="Arial" panose="020B0604020202020204" pitchFamily="34" charset="0"/>
                <a:cs typeface="Arial" panose="020B0604020202020204" pitchFamily="34" charset="0"/>
              </a:rPr>
              <a:t>Analyze financial reports to evaluate business performance</a:t>
            </a:r>
          </a:p>
          <a:p>
            <a:r>
              <a:rPr lang="en-US" dirty="0">
                <a:solidFill>
                  <a:srgbClr val="FFFFFF"/>
                </a:solidFill>
                <a:latin typeface="Arial" panose="020B0604020202020204" pitchFamily="34" charset="0"/>
                <a:cs typeface="Arial" panose="020B0604020202020204" pitchFamily="34" charset="0"/>
              </a:rPr>
              <a:t>Investigate potential fraud</a:t>
            </a:r>
          </a:p>
        </p:txBody>
      </p:sp>
      <p:sp>
        <p:nvSpPr>
          <p:cNvPr id="12" name="Content Placeholder 11">
            <a:extLst>
              <a:ext uri="{FF2B5EF4-FFF2-40B4-BE49-F238E27FC236}">
                <a16:creationId xmlns:a16="http://schemas.microsoft.com/office/drawing/2014/main" id="{7FB7F30B-2A84-4C44-BC5A-E826ED6E74A2}"/>
              </a:ext>
            </a:extLst>
          </p:cNvPr>
          <p:cNvSpPr>
            <a:spLocks noGrp="1"/>
          </p:cNvSpPr>
          <p:nvPr>
            <p:ph sz="quarter" idx="4"/>
          </p:nvPr>
        </p:nvSpPr>
        <p:spPr>
          <a:xfrm>
            <a:off x="6212023" y="2427370"/>
            <a:ext cx="5791195" cy="3515555"/>
          </a:xfrm>
        </p:spPr>
        <p:txBody>
          <a:bodyPr/>
          <a:lstStyle/>
          <a:p>
            <a:r>
              <a:rPr lang="en-US" dirty="0">
                <a:solidFill>
                  <a:srgbClr val="FFFFFF"/>
                </a:solidFill>
                <a:latin typeface="Arial" panose="020B0604020202020204" pitchFamily="34" charset="0"/>
                <a:cs typeface="Arial" panose="020B0604020202020204" pitchFamily="34" charset="0"/>
              </a:rPr>
              <a:t>Confirm financial laws and </a:t>
            </a:r>
            <a:br>
              <a:rPr lang="en-US" dirty="0">
                <a:solidFill>
                  <a:srgbClr val="FFFFFF"/>
                </a:solidFill>
                <a:latin typeface="Arial" panose="020B0604020202020204" pitchFamily="34" charset="0"/>
                <a:cs typeface="Arial" panose="020B0604020202020204" pitchFamily="34" charset="0"/>
              </a:rPr>
            </a:br>
            <a:r>
              <a:rPr lang="en-US" dirty="0">
                <a:solidFill>
                  <a:srgbClr val="FFFFFF"/>
                </a:solidFill>
                <a:latin typeface="Arial" panose="020B0604020202020204" pitchFamily="34" charset="0"/>
                <a:cs typeface="Arial" panose="020B0604020202020204" pitchFamily="34" charset="0"/>
              </a:rPr>
              <a:t>regulations are followed</a:t>
            </a:r>
          </a:p>
          <a:p>
            <a:r>
              <a:rPr lang="en-US" dirty="0">
                <a:solidFill>
                  <a:srgbClr val="FFFFFF"/>
                </a:solidFill>
                <a:latin typeface="Arial" panose="020B0604020202020204" pitchFamily="34" charset="0"/>
                <a:cs typeface="Arial" panose="020B0604020202020204" pitchFamily="34" charset="0"/>
              </a:rPr>
              <a:t>Advise clients on taxes</a:t>
            </a:r>
          </a:p>
          <a:p>
            <a:r>
              <a:rPr lang="en-US" dirty="0">
                <a:solidFill>
                  <a:srgbClr val="FFFFFF"/>
                </a:solidFill>
                <a:latin typeface="Arial" panose="020B0604020202020204" pitchFamily="34" charset="0"/>
                <a:cs typeface="Arial" panose="020B0604020202020204" pitchFamily="34" charset="0"/>
              </a:rPr>
              <a:t>Help companies thrive in times of uncertainty</a:t>
            </a:r>
          </a:p>
          <a:p>
            <a:r>
              <a:rPr lang="en-US" dirty="0">
                <a:solidFill>
                  <a:srgbClr val="FFFFFF"/>
                </a:solidFill>
                <a:latin typeface="Arial" panose="020B0604020202020204" pitchFamily="34" charset="0"/>
                <a:cs typeface="Arial" panose="020B0604020202020204" pitchFamily="34" charset="0"/>
              </a:rPr>
              <a:t>Ensure organizations are environmentally and socially responsible</a:t>
            </a:r>
          </a:p>
          <a:p>
            <a:endParaRPr lang="en-US" dirty="0">
              <a:solidFill>
                <a:srgbClr val="FFFFFF"/>
              </a:solidFill>
            </a:endParaRPr>
          </a:p>
        </p:txBody>
      </p:sp>
      <p:sp>
        <p:nvSpPr>
          <p:cNvPr id="22" name="Freeform: Shape 21">
            <a:extLst>
              <a:ext uri="{FF2B5EF4-FFF2-40B4-BE49-F238E27FC236}">
                <a16:creationId xmlns:a16="http://schemas.microsoft.com/office/drawing/2014/main" id="{C6F3814E-455F-456B-B1AF-7B993965A2C0}"/>
              </a:ext>
              <a:ext uri="{C183D7F6-B498-43B3-948B-1728B52AA6E4}">
                <adec:decorative xmlns:adec="http://schemas.microsoft.com/office/drawing/2017/decorative" val="1"/>
              </a:ext>
            </a:extLst>
          </p:cNvPr>
          <p:cNvSpPr>
            <a:spLocks noChangeAspect="1"/>
          </p:cNvSpPr>
          <p:nvPr/>
        </p:nvSpPr>
        <p:spPr>
          <a:xfrm>
            <a:off x="4295775" y="0"/>
            <a:ext cx="360000" cy="274638"/>
          </a:xfrm>
          <a:custGeom>
            <a:avLst/>
            <a:gdLst>
              <a:gd name="connsiteX0" fmla="*/ 30714 w 360000"/>
              <a:gd name="connsiteY0" fmla="*/ 0 h 274638"/>
              <a:gd name="connsiteX1" fmla="*/ 329286 w 360000"/>
              <a:gd name="connsiteY1" fmla="*/ 0 h 274638"/>
              <a:gd name="connsiteX2" fmla="*/ 345855 w 360000"/>
              <a:gd name="connsiteY2" fmla="*/ 24574 h 274638"/>
              <a:gd name="connsiteX3" fmla="*/ 360000 w 360000"/>
              <a:gd name="connsiteY3" fmla="*/ 94638 h 274638"/>
              <a:gd name="connsiteX4" fmla="*/ 180000 w 360000"/>
              <a:gd name="connsiteY4" fmla="*/ 274638 h 274638"/>
              <a:gd name="connsiteX5" fmla="*/ 0 w 360000"/>
              <a:gd name="connsiteY5" fmla="*/ 94638 h 274638"/>
              <a:gd name="connsiteX6" fmla="*/ 14145 w 360000"/>
              <a:gd name="connsiteY6" fmla="*/ 24574 h 27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0" h="274638">
                <a:moveTo>
                  <a:pt x="30714" y="0"/>
                </a:moveTo>
                <a:lnTo>
                  <a:pt x="329286" y="0"/>
                </a:lnTo>
                <a:lnTo>
                  <a:pt x="345855" y="24574"/>
                </a:lnTo>
                <a:cubicBezTo>
                  <a:pt x="354963" y="46109"/>
                  <a:pt x="360000" y="69785"/>
                  <a:pt x="360000" y="94638"/>
                </a:cubicBezTo>
                <a:cubicBezTo>
                  <a:pt x="360000" y="194049"/>
                  <a:pt x="279411" y="274638"/>
                  <a:pt x="180000" y="274638"/>
                </a:cubicBezTo>
                <a:cubicBezTo>
                  <a:pt x="80589" y="274638"/>
                  <a:pt x="0" y="194049"/>
                  <a:pt x="0" y="94638"/>
                </a:cubicBezTo>
                <a:cubicBezTo>
                  <a:pt x="0" y="69785"/>
                  <a:pt x="5037" y="46109"/>
                  <a:pt x="14145" y="24574"/>
                </a:cubicBezTo>
                <a:close/>
              </a:path>
            </a:pathLst>
          </a:cu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 name="Picture 1" descr="A picture containing text, clipart&#10;&#10;Description automatically generated">
            <a:extLst>
              <a:ext uri="{FF2B5EF4-FFF2-40B4-BE49-F238E27FC236}">
                <a16:creationId xmlns:a16="http://schemas.microsoft.com/office/drawing/2014/main" id="{7410BB84-25E1-4BB1-35DC-C0F597393923}"/>
              </a:ext>
            </a:extLst>
          </p:cNvPr>
          <p:cNvPicPr>
            <a:picLocks noChangeAspect="1"/>
          </p:cNvPicPr>
          <p:nvPr/>
        </p:nvPicPr>
        <p:blipFill>
          <a:blip r:embed="rId4"/>
          <a:stretch>
            <a:fillRect/>
          </a:stretch>
        </p:blipFill>
        <p:spPr>
          <a:xfrm>
            <a:off x="9877317" y="6082508"/>
            <a:ext cx="2083887" cy="629558"/>
          </a:xfrm>
          <a:prstGeom prst="rect">
            <a:avLst/>
          </a:prstGeom>
        </p:spPr>
      </p:pic>
    </p:spTree>
    <p:extLst>
      <p:ext uri="{BB962C8B-B14F-4D97-AF65-F5344CB8AC3E}">
        <p14:creationId xmlns:p14="http://schemas.microsoft.com/office/powerpoint/2010/main" val="6423801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Circles pattern abstract background">
            <a:extLst>
              <a:ext uri="{FF2B5EF4-FFF2-40B4-BE49-F238E27FC236}">
                <a16:creationId xmlns:a16="http://schemas.microsoft.com/office/drawing/2014/main" id="{2F27C838-34AE-31C8-70B1-61BCFB7725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25" name="Group 24">
            <a:extLst>
              <a:ext uri="{FF2B5EF4-FFF2-40B4-BE49-F238E27FC236}">
                <a16:creationId xmlns:a16="http://schemas.microsoft.com/office/drawing/2014/main" id="{D10F3D66-0109-4903-90B9-66D0E288F721}"/>
              </a:ext>
              <a:ext uri="{C183D7F6-B498-43B3-948B-1728B52AA6E4}">
                <adec:decorative xmlns:adec="http://schemas.microsoft.com/office/drawing/2017/decorative" val="1"/>
              </a:ext>
            </a:extLst>
          </p:cNvPr>
          <p:cNvGrpSpPr/>
          <p:nvPr/>
        </p:nvGrpSpPr>
        <p:grpSpPr>
          <a:xfrm>
            <a:off x="10379261" y="2030035"/>
            <a:ext cx="1335600" cy="1262947"/>
            <a:chOff x="10145015" y="2343978"/>
            <a:chExt cx="1335600" cy="1262947"/>
          </a:xfrm>
        </p:grpSpPr>
        <p:sp>
          <p:nvSpPr>
            <p:cNvPr id="26" name="Freeform: Shape 25">
              <a:extLst>
                <a:ext uri="{FF2B5EF4-FFF2-40B4-BE49-F238E27FC236}">
                  <a16:creationId xmlns:a16="http://schemas.microsoft.com/office/drawing/2014/main" id="{57DAB968-9B52-4EFF-AD39-7657DFEA6E48}"/>
                </a:ext>
              </a:extLst>
            </p:cNvPr>
            <p:cNvSpPr>
              <a:spLocks noChangeAspect="1"/>
            </p:cNvSpPr>
            <p:nvPr/>
          </p:nvSpPr>
          <p:spPr>
            <a:xfrm rot="8100000">
              <a:off x="10400615" y="234397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254000" dist="101600" dir="732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Oval 26">
              <a:extLst>
                <a:ext uri="{FF2B5EF4-FFF2-40B4-BE49-F238E27FC236}">
                  <a16:creationId xmlns:a16="http://schemas.microsoft.com/office/drawing/2014/main" id="{962BE440-9634-4380-B142-5DB692420C52}"/>
                </a:ext>
              </a:extLst>
            </p:cNvPr>
            <p:cNvSpPr/>
            <p:nvPr/>
          </p:nvSpPr>
          <p:spPr>
            <a:xfrm rot="13500000">
              <a:off x="10415015" y="2179851"/>
              <a:ext cx="540000" cy="1080000"/>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 name="Title 6">
            <a:extLst>
              <a:ext uri="{FF2B5EF4-FFF2-40B4-BE49-F238E27FC236}">
                <a16:creationId xmlns:a16="http://schemas.microsoft.com/office/drawing/2014/main" id="{4B18D636-CC10-4B1E-AA38-419DCCF2D9C9}"/>
              </a:ext>
            </a:extLst>
          </p:cNvPr>
          <p:cNvSpPr>
            <a:spLocks noGrp="1"/>
          </p:cNvSpPr>
          <p:nvPr>
            <p:ph type="title"/>
          </p:nvPr>
        </p:nvSpPr>
        <p:spPr>
          <a:xfrm>
            <a:off x="550862" y="549275"/>
            <a:ext cx="11097551" cy="1332000"/>
          </a:xfrm>
        </p:spPr>
        <p:txBody>
          <a:bodyPr>
            <a:normAutofit/>
          </a:bodyPr>
          <a:lstStyle/>
          <a:p>
            <a:r>
              <a:rPr lang="en-US" dirty="0">
                <a:latin typeface="Arial" panose="020B0604020202020204" pitchFamily="34" charset="0"/>
                <a:ea typeface="Roboto" panose="02000000000000000000" pitchFamily="2" charset="0"/>
                <a:cs typeface="Arial" panose="020B0604020202020204" pitchFamily="34" charset="0"/>
              </a:rPr>
              <a:t>What does my role in accounting </a:t>
            </a:r>
            <a:br>
              <a:rPr lang="en-US" dirty="0">
                <a:latin typeface="Arial" panose="020B0604020202020204" pitchFamily="34" charset="0"/>
                <a:ea typeface="Roboto" panose="02000000000000000000" pitchFamily="2" charset="0"/>
                <a:cs typeface="Arial" panose="020B0604020202020204" pitchFamily="34" charset="0"/>
              </a:rPr>
            </a:br>
            <a:r>
              <a:rPr lang="en-US" dirty="0">
                <a:latin typeface="Arial" panose="020B0604020202020204" pitchFamily="34" charset="0"/>
                <a:ea typeface="Roboto" panose="02000000000000000000" pitchFamily="2" charset="0"/>
                <a:cs typeface="Arial" panose="020B0604020202020204" pitchFamily="34" charset="0"/>
              </a:rPr>
              <a:t>look like?</a:t>
            </a:r>
          </a:p>
        </p:txBody>
      </p:sp>
      <p:sp>
        <p:nvSpPr>
          <p:cNvPr id="9" name="Text Placeholder 8">
            <a:extLst>
              <a:ext uri="{FF2B5EF4-FFF2-40B4-BE49-F238E27FC236}">
                <a16:creationId xmlns:a16="http://schemas.microsoft.com/office/drawing/2014/main" id="{0D098C43-2F2A-4100-89BC-5931039293FA}"/>
              </a:ext>
            </a:extLst>
          </p:cNvPr>
          <p:cNvSpPr>
            <a:spLocks noGrp="1"/>
          </p:cNvSpPr>
          <p:nvPr>
            <p:ph type="body" idx="1"/>
          </p:nvPr>
        </p:nvSpPr>
        <p:spPr>
          <a:xfrm>
            <a:off x="550864" y="1731375"/>
            <a:ext cx="5437186" cy="535354"/>
          </a:xfrm>
        </p:spPr>
        <p:txBody>
          <a:bodyPr/>
          <a:lstStyle/>
          <a:p>
            <a:r>
              <a:rPr lang="en-US" dirty="0">
                <a:latin typeface="Arial" panose="020B0604020202020204" pitchFamily="34" charset="0"/>
                <a:cs typeface="Arial" panose="020B0604020202020204" pitchFamily="34" charset="0"/>
              </a:rPr>
              <a:t>Typical DAY / responsibilities</a:t>
            </a:r>
          </a:p>
        </p:txBody>
      </p:sp>
      <p:sp>
        <p:nvSpPr>
          <p:cNvPr id="10" name="Content Placeholder 9">
            <a:extLst>
              <a:ext uri="{FF2B5EF4-FFF2-40B4-BE49-F238E27FC236}">
                <a16:creationId xmlns:a16="http://schemas.microsoft.com/office/drawing/2014/main" id="{1DB251F7-EBE7-46AC-A920-FFE2C5AF68EA}"/>
              </a:ext>
            </a:extLst>
          </p:cNvPr>
          <p:cNvSpPr>
            <a:spLocks noGrp="1"/>
          </p:cNvSpPr>
          <p:nvPr>
            <p:ph sz="half" idx="2"/>
          </p:nvPr>
        </p:nvSpPr>
        <p:spPr>
          <a:xfrm>
            <a:off x="990078" y="2611860"/>
            <a:ext cx="6575643" cy="3515555"/>
          </a:xfrm>
          <a:noFill/>
        </p:spPr>
        <p:txBody>
          <a:bodyPr/>
          <a:lstStyle/>
          <a:p>
            <a:r>
              <a:rPr lang="en-US" sz="2800" dirty="0">
                <a:solidFill>
                  <a:srgbClr val="F6F5F6"/>
                </a:solidFill>
                <a:latin typeface="Arial" panose="020B0604020202020204" pitchFamily="34" charset="0"/>
                <a:cs typeface="Arial" panose="020B0604020202020204" pitchFamily="34" charset="0"/>
              </a:rPr>
              <a:t>My first job out of college was…</a:t>
            </a:r>
          </a:p>
          <a:p>
            <a:r>
              <a:rPr lang="en-US" sz="2800" dirty="0">
                <a:solidFill>
                  <a:srgbClr val="F6F5F6"/>
                </a:solidFill>
                <a:latin typeface="Arial" panose="020B0604020202020204" pitchFamily="34" charset="0"/>
                <a:cs typeface="Arial" panose="020B0604020202020204" pitchFamily="34" charset="0"/>
              </a:rPr>
              <a:t>This means I…</a:t>
            </a:r>
          </a:p>
          <a:p>
            <a:r>
              <a:rPr lang="en-US" sz="2800" dirty="0">
                <a:solidFill>
                  <a:srgbClr val="F6F5F6"/>
                </a:solidFill>
                <a:latin typeface="Arial" panose="020B0604020202020204" pitchFamily="34" charset="0"/>
                <a:cs typeface="Arial" panose="020B0604020202020204" pitchFamily="34" charset="0"/>
              </a:rPr>
              <a:t>Now, a day in my life looks like this…</a:t>
            </a:r>
          </a:p>
          <a:p>
            <a:r>
              <a:rPr lang="en-US" sz="2800" dirty="0">
                <a:solidFill>
                  <a:srgbClr val="F6F5F6"/>
                </a:solidFill>
                <a:latin typeface="Arial" panose="020B0604020202020204" pitchFamily="34" charset="0"/>
                <a:cs typeface="Arial" panose="020B0604020202020204" pitchFamily="34" charset="0"/>
              </a:rPr>
              <a:t>I interact with…</a:t>
            </a:r>
          </a:p>
          <a:p>
            <a:r>
              <a:rPr lang="en-US" sz="2800" dirty="0">
                <a:solidFill>
                  <a:srgbClr val="F6F5F6"/>
                </a:solidFill>
                <a:latin typeface="Arial" panose="020B0604020202020204" pitchFamily="34" charset="0"/>
                <a:cs typeface="Arial" panose="020B0604020202020204" pitchFamily="34" charset="0"/>
              </a:rPr>
              <a:t>I rely on skills like…</a:t>
            </a:r>
          </a:p>
        </p:txBody>
      </p:sp>
      <p:sp>
        <p:nvSpPr>
          <p:cNvPr id="22" name="Freeform: Shape 21">
            <a:extLst>
              <a:ext uri="{FF2B5EF4-FFF2-40B4-BE49-F238E27FC236}">
                <a16:creationId xmlns:a16="http://schemas.microsoft.com/office/drawing/2014/main" id="{C6F3814E-455F-456B-B1AF-7B993965A2C0}"/>
              </a:ext>
              <a:ext uri="{C183D7F6-B498-43B3-948B-1728B52AA6E4}">
                <adec:decorative xmlns:adec="http://schemas.microsoft.com/office/drawing/2017/decorative" val="1"/>
              </a:ext>
            </a:extLst>
          </p:cNvPr>
          <p:cNvSpPr>
            <a:spLocks noChangeAspect="1"/>
          </p:cNvSpPr>
          <p:nvPr/>
        </p:nvSpPr>
        <p:spPr>
          <a:xfrm>
            <a:off x="4295775" y="0"/>
            <a:ext cx="360000" cy="274638"/>
          </a:xfrm>
          <a:custGeom>
            <a:avLst/>
            <a:gdLst>
              <a:gd name="connsiteX0" fmla="*/ 30714 w 360000"/>
              <a:gd name="connsiteY0" fmla="*/ 0 h 274638"/>
              <a:gd name="connsiteX1" fmla="*/ 329286 w 360000"/>
              <a:gd name="connsiteY1" fmla="*/ 0 h 274638"/>
              <a:gd name="connsiteX2" fmla="*/ 345855 w 360000"/>
              <a:gd name="connsiteY2" fmla="*/ 24574 h 274638"/>
              <a:gd name="connsiteX3" fmla="*/ 360000 w 360000"/>
              <a:gd name="connsiteY3" fmla="*/ 94638 h 274638"/>
              <a:gd name="connsiteX4" fmla="*/ 180000 w 360000"/>
              <a:gd name="connsiteY4" fmla="*/ 274638 h 274638"/>
              <a:gd name="connsiteX5" fmla="*/ 0 w 360000"/>
              <a:gd name="connsiteY5" fmla="*/ 94638 h 274638"/>
              <a:gd name="connsiteX6" fmla="*/ 14145 w 360000"/>
              <a:gd name="connsiteY6" fmla="*/ 24574 h 27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0" h="274638">
                <a:moveTo>
                  <a:pt x="30714" y="0"/>
                </a:moveTo>
                <a:lnTo>
                  <a:pt x="329286" y="0"/>
                </a:lnTo>
                <a:lnTo>
                  <a:pt x="345855" y="24574"/>
                </a:lnTo>
                <a:cubicBezTo>
                  <a:pt x="354963" y="46109"/>
                  <a:pt x="360000" y="69785"/>
                  <a:pt x="360000" y="94638"/>
                </a:cubicBezTo>
                <a:cubicBezTo>
                  <a:pt x="360000" y="194049"/>
                  <a:pt x="279411" y="274638"/>
                  <a:pt x="180000" y="274638"/>
                </a:cubicBezTo>
                <a:cubicBezTo>
                  <a:pt x="80589" y="274638"/>
                  <a:pt x="0" y="194049"/>
                  <a:pt x="0" y="94638"/>
                </a:cubicBezTo>
                <a:cubicBezTo>
                  <a:pt x="0" y="69785"/>
                  <a:pt x="5037" y="46109"/>
                  <a:pt x="14145" y="24574"/>
                </a:cubicBezTo>
                <a:close/>
              </a:path>
            </a:pathLst>
          </a:cu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 name="Picture 1" descr="A picture containing text, clipart&#10;&#10;Description automatically generated">
            <a:extLst>
              <a:ext uri="{FF2B5EF4-FFF2-40B4-BE49-F238E27FC236}">
                <a16:creationId xmlns:a16="http://schemas.microsoft.com/office/drawing/2014/main" id="{795D913F-E4F7-64D2-E8F9-80E5052CE12F}"/>
              </a:ext>
            </a:extLst>
          </p:cNvPr>
          <p:cNvPicPr>
            <a:picLocks noChangeAspect="1"/>
          </p:cNvPicPr>
          <p:nvPr/>
        </p:nvPicPr>
        <p:blipFill>
          <a:blip r:embed="rId4"/>
          <a:stretch>
            <a:fillRect/>
          </a:stretch>
        </p:blipFill>
        <p:spPr>
          <a:xfrm>
            <a:off x="9877317" y="6082508"/>
            <a:ext cx="2083887" cy="629558"/>
          </a:xfrm>
          <a:prstGeom prst="rect">
            <a:avLst/>
          </a:prstGeom>
        </p:spPr>
      </p:pic>
    </p:spTree>
    <p:extLst>
      <p:ext uri="{BB962C8B-B14F-4D97-AF65-F5344CB8AC3E}">
        <p14:creationId xmlns:p14="http://schemas.microsoft.com/office/powerpoint/2010/main" val="23162742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3418ADF-358F-4647-A511-FCFFEDA83429}"/>
              </a:ext>
            </a:extLst>
          </p:cNvPr>
          <p:cNvSpPr>
            <a:spLocks noGrp="1"/>
          </p:cNvSpPr>
          <p:nvPr>
            <p:ph type="title"/>
          </p:nvPr>
        </p:nvSpPr>
        <p:spPr>
          <a:xfrm>
            <a:off x="268730" y="353501"/>
            <a:ext cx="10296208" cy="1246699"/>
          </a:xfrm>
        </p:spPr>
        <p:txBody>
          <a:bodyPr/>
          <a:lstStyle/>
          <a:p>
            <a:r>
              <a:rPr lang="en-US" dirty="0">
                <a:latin typeface="Arial" panose="020B0604020202020204" pitchFamily="34" charset="0"/>
                <a:cs typeface="Arial" panose="020B0604020202020204" pitchFamily="34" charset="0"/>
              </a:rPr>
              <a:t>At the heart of every business is…</a:t>
            </a:r>
          </a:p>
        </p:txBody>
      </p:sp>
      <p:pic>
        <p:nvPicPr>
          <p:cNvPr id="18" name="Picture Placeholder 17" descr="Mixed raced employees">
            <a:extLst>
              <a:ext uri="{FF2B5EF4-FFF2-40B4-BE49-F238E27FC236}">
                <a16:creationId xmlns:a16="http://schemas.microsoft.com/office/drawing/2014/main" id="{E2536017-F539-430C-A901-70AB81CA612A}"/>
              </a:ext>
            </a:extLst>
          </p:cNvPr>
          <p:cNvPicPr>
            <a:picLocks noGrp="1" noChangeAspect="1"/>
          </p:cNvPicPr>
          <p:nvPr>
            <p:ph type="pic" sz="quarter" idx="13"/>
          </p:nvPr>
        </p:nvPicPr>
        <p:blipFill>
          <a:blip r:embed="rId3"/>
          <a:srcRect l="23043" r="23043"/>
          <a:stretch/>
        </p:blipFill>
        <p:spPr>
          <a:xfrm>
            <a:off x="0" y="1600200"/>
            <a:ext cx="3054096" cy="3776472"/>
          </a:xfrm>
        </p:spPr>
      </p:pic>
      <p:pic>
        <p:nvPicPr>
          <p:cNvPr id="20" name="Picture Placeholder 19" descr="A delivery drone carrying a package inside a warehouse">
            <a:extLst>
              <a:ext uri="{FF2B5EF4-FFF2-40B4-BE49-F238E27FC236}">
                <a16:creationId xmlns:a16="http://schemas.microsoft.com/office/drawing/2014/main" id="{528A7D8D-1AB5-46C4-93FA-D92C2FD51692}"/>
              </a:ext>
            </a:extLst>
          </p:cNvPr>
          <p:cNvPicPr>
            <a:picLocks noGrp="1" noChangeAspect="1"/>
          </p:cNvPicPr>
          <p:nvPr>
            <p:ph type="pic" sz="quarter" idx="14"/>
          </p:nvPr>
        </p:nvPicPr>
        <p:blipFill>
          <a:blip r:embed="rId4"/>
          <a:srcRect l="27259" r="27259"/>
          <a:stretch/>
        </p:blipFill>
        <p:spPr>
          <a:xfrm>
            <a:off x="3054096" y="1600200"/>
            <a:ext cx="3054096" cy="3776472"/>
          </a:xfrm>
        </p:spPr>
      </p:pic>
      <p:pic>
        <p:nvPicPr>
          <p:cNvPr id="25" name="Picture Placeholder 24" descr="Video camera on stand recording man presenting and holding laptop with one hand">
            <a:extLst>
              <a:ext uri="{FF2B5EF4-FFF2-40B4-BE49-F238E27FC236}">
                <a16:creationId xmlns:a16="http://schemas.microsoft.com/office/drawing/2014/main" id="{B7353C46-ACC1-4078-85C2-26B57B0E58B7}"/>
              </a:ext>
            </a:extLst>
          </p:cNvPr>
          <p:cNvPicPr>
            <a:picLocks noGrp="1" noChangeAspect="1"/>
          </p:cNvPicPr>
          <p:nvPr>
            <p:ph type="pic" sz="quarter" idx="16"/>
          </p:nvPr>
        </p:nvPicPr>
        <p:blipFill>
          <a:blip r:embed="rId5"/>
          <a:srcRect l="23043" r="23043"/>
          <a:stretch/>
        </p:blipFill>
        <p:spPr>
          <a:xfrm>
            <a:off x="9137904" y="1600200"/>
            <a:ext cx="3054096" cy="3776472"/>
          </a:xfrm>
        </p:spPr>
      </p:pic>
      <p:pic>
        <p:nvPicPr>
          <p:cNvPr id="23" name="Picture Placeholder 22" descr="Team of four people using computer in call center">
            <a:extLst>
              <a:ext uri="{FF2B5EF4-FFF2-40B4-BE49-F238E27FC236}">
                <a16:creationId xmlns:a16="http://schemas.microsoft.com/office/drawing/2014/main" id="{2B3C4F95-A0FA-45D9-BF43-1C398F65B891}"/>
              </a:ext>
            </a:extLst>
          </p:cNvPr>
          <p:cNvPicPr>
            <a:picLocks noGrp="1" noChangeAspect="1"/>
          </p:cNvPicPr>
          <p:nvPr>
            <p:ph type="pic" sz="quarter" idx="15"/>
          </p:nvPr>
        </p:nvPicPr>
        <p:blipFill>
          <a:blip r:embed="rId6"/>
          <a:srcRect l="27276" r="27276"/>
          <a:stretch/>
        </p:blipFill>
        <p:spPr>
          <a:xfrm>
            <a:off x="6083808" y="1600200"/>
            <a:ext cx="3054096" cy="3776472"/>
          </a:xfrm>
        </p:spPr>
      </p:pic>
      <p:sp>
        <p:nvSpPr>
          <p:cNvPr id="15" name="Text Placeholder 40">
            <a:extLst>
              <a:ext uri="{FF2B5EF4-FFF2-40B4-BE49-F238E27FC236}">
                <a16:creationId xmlns:a16="http://schemas.microsoft.com/office/drawing/2014/main" id="{1648A31F-2013-41F7-9749-9860BCAFCCCF}"/>
              </a:ext>
            </a:extLst>
          </p:cNvPr>
          <p:cNvSpPr txBox="1">
            <a:spLocks/>
          </p:cNvSpPr>
          <p:nvPr/>
        </p:nvSpPr>
        <p:spPr>
          <a:xfrm>
            <a:off x="268730" y="5691504"/>
            <a:ext cx="2409825" cy="617301"/>
          </a:xfrm>
          <a:prstGeom prst="rect">
            <a:avLst/>
          </a:prstGeom>
        </p:spPr>
        <p:txBody>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rgbClr val="FFFFFF"/>
                </a:solidFill>
                <a:latin typeface="Arial" panose="020B0604020202020204" pitchFamily="34" charset="0"/>
                <a:cs typeface="Arial" panose="020B0604020202020204" pitchFamily="34" charset="0"/>
              </a:rPr>
              <a:t>People</a:t>
            </a:r>
          </a:p>
        </p:txBody>
      </p:sp>
      <p:sp>
        <p:nvSpPr>
          <p:cNvPr id="16" name="Text Placeholder 40">
            <a:extLst>
              <a:ext uri="{FF2B5EF4-FFF2-40B4-BE49-F238E27FC236}">
                <a16:creationId xmlns:a16="http://schemas.microsoft.com/office/drawing/2014/main" id="{91B4B70E-02FC-4D28-BC5A-1A0C537CD981}"/>
              </a:ext>
            </a:extLst>
          </p:cNvPr>
          <p:cNvSpPr txBox="1">
            <a:spLocks/>
          </p:cNvSpPr>
          <p:nvPr/>
        </p:nvSpPr>
        <p:spPr>
          <a:xfrm>
            <a:off x="3376231" y="5691504"/>
            <a:ext cx="2409825" cy="617301"/>
          </a:xfrm>
          <a:prstGeom prst="rect">
            <a:avLst/>
          </a:prstGeom>
        </p:spPr>
        <p:txBody>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rgbClr val="FFFFFF"/>
                </a:solidFill>
                <a:latin typeface="Arial" panose="020B0604020202020204" pitchFamily="34" charset="0"/>
                <a:cs typeface="Arial" panose="020B0604020202020204" pitchFamily="34" charset="0"/>
              </a:rPr>
              <a:t>Products</a:t>
            </a:r>
          </a:p>
        </p:txBody>
      </p:sp>
      <p:sp>
        <p:nvSpPr>
          <p:cNvPr id="17" name="Text Placeholder 40">
            <a:extLst>
              <a:ext uri="{FF2B5EF4-FFF2-40B4-BE49-F238E27FC236}">
                <a16:creationId xmlns:a16="http://schemas.microsoft.com/office/drawing/2014/main" id="{8F1653C2-96AB-4AD2-BF0B-DE503FD786C0}"/>
              </a:ext>
            </a:extLst>
          </p:cNvPr>
          <p:cNvSpPr txBox="1">
            <a:spLocks/>
          </p:cNvSpPr>
          <p:nvPr/>
        </p:nvSpPr>
        <p:spPr>
          <a:xfrm>
            <a:off x="6405946" y="5691503"/>
            <a:ext cx="2409825" cy="617301"/>
          </a:xfrm>
          <a:prstGeom prst="rect">
            <a:avLst/>
          </a:prstGeom>
        </p:spPr>
        <p:txBody>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rgbClr val="FFFFFF"/>
                </a:solidFill>
                <a:latin typeface="Arial" panose="020B0604020202020204" pitchFamily="34" charset="0"/>
                <a:cs typeface="Arial" panose="020B0604020202020204" pitchFamily="34" charset="0"/>
              </a:rPr>
              <a:t>Service</a:t>
            </a:r>
          </a:p>
        </p:txBody>
      </p:sp>
      <p:sp>
        <p:nvSpPr>
          <p:cNvPr id="19" name="Text Placeholder 40">
            <a:extLst>
              <a:ext uri="{FF2B5EF4-FFF2-40B4-BE49-F238E27FC236}">
                <a16:creationId xmlns:a16="http://schemas.microsoft.com/office/drawing/2014/main" id="{D4B50852-CD2E-48C2-B906-0AFA445FE725}"/>
              </a:ext>
            </a:extLst>
          </p:cNvPr>
          <p:cNvSpPr txBox="1">
            <a:spLocks/>
          </p:cNvSpPr>
          <p:nvPr/>
        </p:nvSpPr>
        <p:spPr>
          <a:xfrm>
            <a:off x="9460039" y="5691502"/>
            <a:ext cx="2409825" cy="617301"/>
          </a:xfrm>
          <a:prstGeom prst="rect">
            <a:avLst/>
          </a:prstGeom>
        </p:spPr>
        <p:txBody>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rgbClr val="FFFFFF"/>
                </a:solidFill>
                <a:latin typeface="Arial" panose="020B0604020202020204" pitchFamily="34" charset="0"/>
                <a:cs typeface="Arial" panose="020B0604020202020204" pitchFamily="34" charset="0"/>
              </a:rPr>
              <a:t>Marketing</a:t>
            </a:r>
          </a:p>
        </p:txBody>
      </p:sp>
    </p:spTree>
    <p:extLst>
      <p:ext uri="{BB962C8B-B14F-4D97-AF65-F5344CB8AC3E}">
        <p14:creationId xmlns:p14="http://schemas.microsoft.com/office/powerpoint/2010/main" val="21588865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F7B27-EE0B-4505-96B2-0A65EFAC322F}"/>
              </a:ext>
            </a:extLst>
          </p:cNvPr>
          <p:cNvSpPr>
            <a:spLocks noGrp="1"/>
          </p:cNvSpPr>
          <p:nvPr>
            <p:ph type="title"/>
          </p:nvPr>
        </p:nvSpPr>
        <p:spPr/>
        <p:txBody>
          <a:bodyPr/>
          <a:lstStyle/>
          <a:p>
            <a:r>
              <a:rPr lang="en-US" dirty="0">
                <a:latin typeface="Roboto" panose="02000000000000000000" pitchFamily="2" charset="0"/>
                <a:ea typeface="Roboto" panose="02000000000000000000" pitchFamily="2" charset="0"/>
              </a:rPr>
              <a:t>Accountants work in all types of organizations</a:t>
            </a:r>
          </a:p>
        </p:txBody>
      </p:sp>
      <p:grpSp>
        <p:nvGrpSpPr>
          <p:cNvPr id="25" name="Group 24">
            <a:extLst>
              <a:ext uri="{FF2B5EF4-FFF2-40B4-BE49-F238E27FC236}">
                <a16:creationId xmlns:a16="http://schemas.microsoft.com/office/drawing/2014/main" id="{98F5A302-D10A-4C5C-BA6A-1D5DC964D32D}"/>
              </a:ext>
            </a:extLst>
          </p:cNvPr>
          <p:cNvGrpSpPr/>
          <p:nvPr/>
        </p:nvGrpSpPr>
        <p:grpSpPr>
          <a:xfrm>
            <a:off x="133037" y="2184400"/>
            <a:ext cx="1736616" cy="4082115"/>
            <a:chOff x="247337" y="2373640"/>
            <a:chExt cx="1473700" cy="3892875"/>
          </a:xfrm>
        </p:grpSpPr>
        <p:sp>
          <p:nvSpPr>
            <p:cNvPr id="4" name="Freeform: Shape 3">
              <a:extLst>
                <a:ext uri="{FF2B5EF4-FFF2-40B4-BE49-F238E27FC236}">
                  <a16:creationId xmlns:a16="http://schemas.microsoft.com/office/drawing/2014/main" id="{E8D5CE97-1203-4CAB-9036-9BED73C9C412}"/>
                </a:ext>
              </a:extLst>
            </p:cNvPr>
            <p:cNvSpPr/>
            <p:nvPr/>
          </p:nvSpPr>
          <p:spPr>
            <a:xfrm>
              <a:off x="247337" y="2373640"/>
              <a:ext cx="1473700" cy="589480"/>
            </a:xfrm>
            <a:custGeom>
              <a:avLst/>
              <a:gdLst>
                <a:gd name="connsiteX0" fmla="*/ 0 w 1473700"/>
                <a:gd name="connsiteY0" fmla="*/ 0 h 589480"/>
                <a:gd name="connsiteX1" fmla="*/ 1473700 w 1473700"/>
                <a:gd name="connsiteY1" fmla="*/ 0 h 589480"/>
                <a:gd name="connsiteX2" fmla="*/ 1473700 w 1473700"/>
                <a:gd name="connsiteY2" fmla="*/ 589480 h 589480"/>
                <a:gd name="connsiteX3" fmla="*/ 0 w 1473700"/>
                <a:gd name="connsiteY3" fmla="*/ 589480 h 589480"/>
                <a:gd name="connsiteX4" fmla="*/ 0 w 1473700"/>
                <a:gd name="connsiteY4" fmla="*/ 0 h 58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700" h="589480">
                  <a:moveTo>
                    <a:pt x="0" y="0"/>
                  </a:moveTo>
                  <a:lnTo>
                    <a:pt x="1473700" y="0"/>
                  </a:lnTo>
                  <a:lnTo>
                    <a:pt x="1473700" y="589480"/>
                  </a:lnTo>
                  <a:lnTo>
                    <a:pt x="0" y="589480"/>
                  </a:lnTo>
                  <a:lnTo>
                    <a:pt x="0" y="0"/>
                  </a:lnTo>
                  <a:close/>
                </a:path>
              </a:pathLst>
            </a:cu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Entrepreneur/</a:t>
              </a:r>
              <a:br>
                <a:rPr lang="en-US" sz="1400" kern="1200" dirty="0"/>
              </a:br>
              <a:r>
                <a:rPr lang="en-US" sz="1400" kern="1200" dirty="0"/>
                <a:t>Start-Ups</a:t>
              </a:r>
            </a:p>
          </p:txBody>
        </p:sp>
        <p:sp>
          <p:nvSpPr>
            <p:cNvPr id="6" name="Freeform: Shape 5">
              <a:extLst>
                <a:ext uri="{FF2B5EF4-FFF2-40B4-BE49-F238E27FC236}">
                  <a16:creationId xmlns:a16="http://schemas.microsoft.com/office/drawing/2014/main" id="{B926541C-BD77-4C31-99A5-22DE2FF00FBA}"/>
                </a:ext>
              </a:extLst>
            </p:cNvPr>
            <p:cNvSpPr/>
            <p:nvPr/>
          </p:nvSpPr>
          <p:spPr>
            <a:xfrm>
              <a:off x="247337" y="2973256"/>
              <a:ext cx="1473700" cy="3293259"/>
            </a:xfrm>
            <a:custGeom>
              <a:avLst/>
              <a:gdLst>
                <a:gd name="connsiteX0" fmla="*/ 0 w 1473700"/>
                <a:gd name="connsiteY0" fmla="*/ 0 h 3293259"/>
                <a:gd name="connsiteX1" fmla="*/ 1473700 w 1473700"/>
                <a:gd name="connsiteY1" fmla="*/ 0 h 3293259"/>
                <a:gd name="connsiteX2" fmla="*/ 1473700 w 1473700"/>
                <a:gd name="connsiteY2" fmla="*/ 3293259 h 3293259"/>
                <a:gd name="connsiteX3" fmla="*/ 0 w 1473700"/>
                <a:gd name="connsiteY3" fmla="*/ 3293259 h 3293259"/>
                <a:gd name="connsiteX4" fmla="*/ 0 w 1473700"/>
                <a:gd name="connsiteY4" fmla="*/ 0 h 3293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700" h="3293259">
                  <a:moveTo>
                    <a:pt x="0" y="0"/>
                  </a:moveTo>
                  <a:lnTo>
                    <a:pt x="1473700" y="0"/>
                  </a:lnTo>
                  <a:lnTo>
                    <a:pt x="1473700" y="3293259"/>
                  </a:lnTo>
                  <a:lnTo>
                    <a:pt x="0" y="3293259"/>
                  </a:lnTo>
                  <a:lnTo>
                    <a:pt x="0" y="0"/>
                  </a:lnTo>
                  <a:close/>
                </a:path>
              </a:pathLst>
            </a:cu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341376" tIns="341376" rIns="455168" bIns="512064" numCol="1" spcCol="1270" anchor="t" anchorCtr="0">
              <a:noAutofit/>
            </a:bodyPr>
            <a:lstStyle/>
            <a:p>
              <a:pPr marL="285750" lvl="1" indent="-285750" algn="l" defTabSz="2844800">
                <a:lnSpc>
                  <a:spcPct val="90000"/>
                </a:lnSpc>
                <a:spcBef>
                  <a:spcPct val="0"/>
                </a:spcBef>
                <a:spcAft>
                  <a:spcPct val="15000"/>
                </a:spcAft>
                <a:buNone/>
              </a:pPr>
              <a:endParaRPr lang="en-US" sz="6400" b="0" kern="1200" dirty="0"/>
            </a:p>
            <a:p>
              <a:pPr marL="285750" lvl="1" indent="-285750" algn="l" defTabSz="2844800">
                <a:lnSpc>
                  <a:spcPct val="90000"/>
                </a:lnSpc>
                <a:spcBef>
                  <a:spcPct val="0"/>
                </a:spcBef>
                <a:spcAft>
                  <a:spcPct val="15000"/>
                </a:spcAft>
                <a:buChar char="•"/>
              </a:pPr>
              <a:endParaRPr lang="en-US" sz="6400" b="1" kern="1200" dirty="0"/>
            </a:p>
          </p:txBody>
        </p:sp>
      </p:grpSp>
      <p:grpSp>
        <p:nvGrpSpPr>
          <p:cNvPr id="24" name="Group 23">
            <a:extLst>
              <a:ext uri="{FF2B5EF4-FFF2-40B4-BE49-F238E27FC236}">
                <a16:creationId xmlns:a16="http://schemas.microsoft.com/office/drawing/2014/main" id="{A7378511-F418-4A4F-98A9-EC1BEE4AF54F}"/>
              </a:ext>
            </a:extLst>
          </p:cNvPr>
          <p:cNvGrpSpPr/>
          <p:nvPr/>
        </p:nvGrpSpPr>
        <p:grpSpPr>
          <a:xfrm>
            <a:off x="2113860" y="2184400"/>
            <a:ext cx="1736616" cy="4073037"/>
            <a:chOff x="1927356" y="2373931"/>
            <a:chExt cx="1476131" cy="3883506"/>
          </a:xfrm>
        </p:grpSpPr>
        <p:sp>
          <p:nvSpPr>
            <p:cNvPr id="8" name="Freeform: Shape 7">
              <a:extLst>
                <a:ext uri="{FF2B5EF4-FFF2-40B4-BE49-F238E27FC236}">
                  <a16:creationId xmlns:a16="http://schemas.microsoft.com/office/drawing/2014/main" id="{A4C4E723-EDD3-4B26-BB92-6641018A71C2}"/>
                </a:ext>
              </a:extLst>
            </p:cNvPr>
            <p:cNvSpPr/>
            <p:nvPr/>
          </p:nvSpPr>
          <p:spPr>
            <a:xfrm>
              <a:off x="1927356" y="2373931"/>
              <a:ext cx="1473700" cy="589480"/>
            </a:xfrm>
            <a:custGeom>
              <a:avLst/>
              <a:gdLst>
                <a:gd name="connsiteX0" fmla="*/ 0 w 1473700"/>
                <a:gd name="connsiteY0" fmla="*/ 0 h 589480"/>
                <a:gd name="connsiteX1" fmla="*/ 1473700 w 1473700"/>
                <a:gd name="connsiteY1" fmla="*/ 0 h 589480"/>
                <a:gd name="connsiteX2" fmla="*/ 1473700 w 1473700"/>
                <a:gd name="connsiteY2" fmla="*/ 589480 h 589480"/>
                <a:gd name="connsiteX3" fmla="*/ 0 w 1473700"/>
                <a:gd name="connsiteY3" fmla="*/ 589480 h 589480"/>
                <a:gd name="connsiteX4" fmla="*/ 0 w 1473700"/>
                <a:gd name="connsiteY4" fmla="*/ 0 h 58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700" h="589480">
                  <a:moveTo>
                    <a:pt x="0" y="0"/>
                  </a:moveTo>
                  <a:lnTo>
                    <a:pt x="1473700" y="0"/>
                  </a:lnTo>
                  <a:lnTo>
                    <a:pt x="1473700" y="589480"/>
                  </a:lnTo>
                  <a:lnTo>
                    <a:pt x="0" y="589480"/>
                  </a:lnTo>
                  <a:lnTo>
                    <a:pt x="0" y="0"/>
                  </a:lnTo>
                  <a:close/>
                </a:path>
              </a:pathLst>
            </a:custGeom>
          </p:spPr>
          <p:style>
            <a:lnRef idx="2">
              <a:schemeClr val="accent2">
                <a:hueOff val="1282147"/>
                <a:satOff val="1368"/>
                <a:lumOff val="425"/>
                <a:alphaOff val="0"/>
              </a:schemeClr>
            </a:lnRef>
            <a:fillRef idx="1">
              <a:schemeClr val="accent2">
                <a:hueOff val="1282147"/>
                <a:satOff val="1368"/>
                <a:lumOff val="425"/>
                <a:alphaOff val="0"/>
              </a:schemeClr>
            </a:fillRef>
            <a:effectRef idx="0">
              <a:schemeClr val="accent2">
                <a:hueOff val="1282147"/>
                <a:satOff val="1368"/>
                <a:lumOff val="425"/>
                <a:alphaOff val="0"/>
              </a:schemeClr>
            </a:effectRef>
            <a:fontRef idx="minor">
              <a:schemeClr val="lt1"/>
            </a:fontRef>
          </p:style>
          <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Nonprofits</a:t>
              </a:r>
            </a:p>
          </p:txBody>
        </p:sp>
        <p:sp>
          <p:nvSpPr>
            <p:cNvPr id="9" name="Freeform: Shape 8">
              <a:extLst>
                <a:ext uri="{FF2B5EF4-FFF2-40B4-BE49-F238E27FC236}">
                  <a16:creationId xmlns:a16="http://schemas.microsoft.com/office/drawing/2014/main" id="{6B090EFA-2E1A-43D4-AB55-E5D38E75C14E}"/>
                </a:ext>
              </a:extLst>
            </p:cNvPr>
            <p:cNvSpPr/>
            <p:nvPr/>
          </p:nvSpPr>
          <p:spPr>
            <a:xfrm>
              <a:off x="1929787" y="2965001"/>
              <a:ext cx="1473700" cy="3292436"/>
            </a:xfrm>
            <a:custGeom>
              <a:avLst/>
              <a:gdLst>
                <a:gd name="connsiteX0" fmla="*/ 0 w 1473700"/>
                <a:gd name="connsiteY0" fmla="*/ 0 h 3292436"/>
                <a:gd name="connsiteX1" fmla="*/ 1473700 w 1473700"/>
                <a:gd name="connsiteY1" fmla="*/ 0 h 3292436"/>
                <a:gd name="connsiteX2" fmla="*/ 1473700 w 1473700"/>
                <a:gd name="connsiteY2" fmla="*/ 3292436 h 3292436"/>
                <a:gd name="connsiteX3" fmla="*/ 0 w 1473700"/>
                <a:gd name="connsiteY3" fmla="*/ 3292436 h 3292436"/>
                <a:gd name="connsiteX4" fmla="*/ 0 w 1473700"/>
                <a:gd name="connsiteY4" fmla="*/ 0 h 3292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700" h="3292436">
                  <a:moveTo>
                    <a:pt x="0" y="0"/>
                  </a:moveTo>
                  <a:lnTo>
                    <a:pt x="1473700" y="0"/>
                  </a:lnTo>
                  <a:lnTo>
                    <a:pt x="1473700" y="3292436"/>
                  </a:lnTo>
                  <a:lnTo>
                    <a:pt x="0" y="3292436"/>
                  </a:lnTo>
                  <a:lnTo>
                    <a:pt x="0" y="0"/>
                  </a:lnTo>
                  <a:close/>
                </a:path>
              </a:pathLst>
            </a:custGeom>
          </p:spPr>
          <p:style>
            <a:lnRef idx="2">
              <a:schemeClr val="accent2">
                <a:tint val="40000"/>
                <a:alpha val="90000"/>
                <a:hueOff val="1341026"/>
                <a:satOff val="2369"/>
                <a:lumOff val="218"/>
                <a:alphaOff val="0"/>
              </a:schemeClr>
            </a:lnRef>
            <a:fillRef idx="1">
              <a:schemeClr val="accent2">
                <a:tint val="40000"/>
                <a:alpha val="90000"/>
                <a:hueOff val="1341026"/>
                <a:satOff val="2369"/>
                <a:lumOff val="218"/>
                <a:alphaOff val="0"/>
              </a:schemeClr>
            </a:fillRef>
            <a:effectRef idx="0">
              <a:schemeClr val="accent2">
                <a:tint val="40000"/>
                <a:alpha val="90000"/>
                <a:hueOff val="1341026"/>
                <a:satOff val="2369"/>
                <a:lumOff val="218"/>
                <a:alphaOff val="0"/>
              </a:schemeClr>
            </a:effectRef>
            <a:fontRef idx="minor">
              <a:schemeClr val="dk1">
                <a:hueOff val="0"/>
                <a:satOff val="0"/>
                <a:lumOff val="0"/>
                <a:alphaOff val="0"/>
              </a:schemeClr>
            </a:fontRef>
          </p:style>
          <p:txBody>
            <a:bodyPr spcFirstLastPara="0" vert="horz" wrap="square" lIns="341376" tIns="341376" rIns="455168" bIns="512064" numCol="1" spcCol="1270" anchor="t" anchorCtr="0">
              <a:noAutofit/>
            </a:bodyPr>
            <a:lstStyle/>
            <a:p>
              <a:pPr marL="285750" lvl="1" indent="-285750" algn="l" defTabSz="2844800">
                <a:lnSpc>
                  <a:spcPct val="90000"/>
                </a:lnSpc>
                <a:spcBef>
                  <a:spcPct val="0"/>
                </a:spcBef>
                <a:spcAft>
                  <a:spcPct val="15000"/>
                </a:spcAft>
                <a:buNone/>
              </a:pPr>
              <a:endParaRPr lang="en-US" sz="6400" kern="1200" dirty="0"/>
            </a:p>
          </p:txBody>
        </p:sp>
      </p:grpSp>
      <p:grpSp>
        <p:nvGrpSpPr>
          <p:cNvPr id="22" name="Group 21">
            <a:extLst>
              <a:ext uri="{FF2B5EF4-FFF2-40B4-BE49-F238E27FC236}">
                <a16:creationId xmlns:a16="http://schemas.microsoft.com/office/drawing/2014/main" id="{EA90EC7E-8CF8-45B4-B4FA-EA4F5C97B9E8}"/>
              </a:ext>
            </a:extLst>
          </p:cNvPr>
          <p:cNvGrpSpPr/>
          <p:nvPr/>
        </p:nvGrpSpPr>
        <p:grpSpPr>
          <a:xfrm>
            <a:off x="6078070" y="2184400"/>
            <a:ext cx="1733600" cy="4066263"/>
            <a:chOff x="5286115" y="2373931"/>
            <a:chExt cx="1474977" cy="3876732"/>
          </a:xfrm>
        </p:grpSpPr>
        <p:sp>
          <p:nvSpPr>
            <p:cNvPr id="12" name="Freeform: Shape 11">
              <a:extLst>
                <a:ext uri="{FF2B5EF4-FFF2-40B4-BE49-F238E27FC236}">
                  <a16:creationId xmlns:a16="http://schemas.microsoft.com/office/drawing/2014/main" id="{531F040B-A748-4B62-BB5F-617926ACEBE0}"/>
                </a:ext>
              </a:extLst>
            </p:cNvPr>
            <p:cNvSpPr/>
            <p:nvPr/>
          </p:nvSpPr>
          <p:spPr>
            <a:xfrm>
              <a:off x="5287392" y="2373931"/>
              <a:ext cx="1473700" cy="589480"/>
            </a:xfrm>
            <a:custGeom>
              <a:avLst/>
              <a:gdLst>
                <a:gd name="connsiteX0" fmla="*/ 0 w 1473700"/>
                <a:gd name="connsiteY0" fmla="*/ 0 h 589480"/>
                <a:gd name="connsiteX1" fmla="*/ 1473700 w 1473700"/>
                <a:gd name="connsiteY1" fmla="*/ 0 h 589480"/>
                <a:gd name="connsiteX2" fmla="*/ 1473700 w 1473700"/>
                <a:gd name="connsiteY2" fmla="*/ 589480 h 589480"/>
                <a:gd name="connsiteX3" fmla="*/ 0 w 1473700"/>
                <a:gd name="connsiteY3" fmla="*/ 589480 h 589480"/>
                <a:gd name="connsiteX4" fmla="*/ 0 w 1473700"/>
                <a:gd name="connsiteY4" fmla="*/ 0 h 58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700" h="589480">
                  <a:moveTo>
                    <a:pt x="0" y="0"/>
                  </a:moveTo>
                  <a:lnTo>
                    <a:pt x="1473700" y="0"/>
                  </a:lnTo>
                  <a:lnTo>
                    <a:pt x="1473700" y="589480"/>
                  </a:lnTo>
                  <a:lnTo>
                    <a:pt x="0" y="589480"/>
                  </a:lnTo>
                  <a:lnTo>
                    <a:pt x="0" y="0"/>
                  </a:lnTo>
                  <a:close/>
                </a:path>
              </a:pathLst>
            </a:custGeom>
          </p:spPr>
          <p:style>
            <a:lnRef idx="2">
              <a:schemeClr val="accent2">
                <a:hueOff val="3846440"/>
                <a:satOff val="4103"/>
                <a:lumOff val="1275"/>
                <a:alphaOff val="0"/>
              </a:schemeClr>
            </a:lnRef>
            <a:fillRef idx="1">
              <a:schemeClr val="accent2">
                <a:hueOff val="3846440"/>
                <a:satOff val="4103"/>
                <a:lumOff val="1275"/>
                <a:alphaOff val="0"/>
              </a:schemeClr>
            </a:fillRef>
            <a:effectRef idx="0">
              <a:schemeClr val="accent2">
                <a:hueOff val="3846440"/>
                <a:satOff val="4103"/>
                <a:lumOff val="1275"/>
                <a:alphaOff val="0"/>
              </a:schemeClr>
            </a:effectRef>
            <a:fontRef idx="minor">
              <a:schemeClr val="lt1"/>
            </a:fontRef>
          </p:style>
          <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Governments</a:t>
              </a:r>
            </a:p>
          </p:txBody>
        </p:sp>
        <p:sp>
          <p:nvSpPr>
            <p:cNvPr id="13" name="Freeform: Shape 12">
              <a:extLst>
                <a:ext uri="{FF2B5EF4-FFF2-40B4-BE49-F238E27FC236}">
                  <a16:creationId xmlns:a16="http://schemas.microsoft.com/office/drawing/2014/main" id="{C13FBF25-BEE7-478F-9AF3-F5152436D673}"/>
                </a:ext>
              </a:extLst>
            </p:cNvPr>
            <p:cNvSpPr/>
            <p:nvPr/>
          </p:nvSpPr>
          <p:spPr>
            <a:xfrm>
              <a:off x="5286115" y="2958227"/>
              <a:ext cx="1473700" cy="3292436"/>
            </a:xfrm>
            <a:custGeom>
              <a:avLst/>
              <a:gdLst>
                <a:gd name="connsiteX0" fmla="*/ 0 w 1473700"/>
                <a:gd name="connsiteY0" fmla="*/ 0 h 3292436"/>
                <a:gd name="connsiteX1" fmla="*/ 1473700 w 1473700"/>
                <a:gd name="connsiteY1" fmla="*/ 0 h 3292436"/>
                <a:gd name="connsiteX2" fmla="*/ 1473700 w 1473700"/>
                <a:gd name="connsiteY2" fmla="*/ 3292436 h 3292436"/>
                <a:gd name="connsiteX3" fmla="*/ 0 w 1473700"/>
                <a:gd name="connsiteY3" fmla="*/ 3292436 h 3292436"/>
                <a:gd name="connsiteX4" fmla="*/ 0 w 1473700"/>
                <a:gd name="connsiteY4" fmla="*/ 0 h 3292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700" h="3292436">
                  <a:moveTo>
                    <a:pt x="0" y="0"/>
                  </a:moveTo>
                  <a:lnTo>
                    <a:pt x="1473700" y="0"/>
                  </a:lnTo>
                  <a:lnTo>
                    <a:pt x="1473700" y="3292436"/>
                  </a:lnTo>
                  <a:lnTo>
                    <a:pt x="0" y="3292436"/>
                  </a:lnTo>
                  <a:lnTo>
                    <a:pt x="0" y="0"/>
                  </a:lnTo>
                  <a:close/>
                </a:path>
              </a:pathLst>
            </a:custGeom>
          </p:spPr>
          <p:style>
            <a:lnRef idx="2">
              <a:schemeClr val="accent2">
                <a:tint val="40000"/>
                <a:alpha val="90000"/>
                <a:hueOff val="4023077"/>
                <a:satOff val="7106"/>
                <a:lumOff val="653"/>
                <a:alphaOff val="0"/>
              </a:schemeClr>
            </a:lnRef>
            <a:fillRef idx="1">
              <a:schemeClr val="accent2">
                <a:tint val="40000"/>
                <a:alpha val="90000"/>
                <a:hueOff val="4023077"/>
                <a:satOff val="7106"/>
                <a:lumOff val="653"/>
                <a:alphaOff val="0"/>
              </a:schemeClr>
            </a:fillRef>
            <a:effectRef idx="0">
              <a:schemeClr val="accent2">
                <a:tint val="40000"/>
                <a:alpha val="90000"/>
                <a:hueOff val="4023077"/>
                <a:satOff val="7106"/>
                <a:lumOff val="653"/>
                <a:alphaOff val="0"/>
              </a:schemeClr>
            </a:effectRef>
            <a:fontRef idx="minor">
              <a:schemeClr val="dk1">
                <a:hueOff val="0"/>
                <a:satOff val="0"/>
                <a:lumOff val="0"/>
                <a:alphaOff val="0"/>
              </a:schemeClr>
            </a:fontRef>
          </p:style>
          <p:txBody>
            <a:bodyPr spcFirstLastPara="0" vert="horz" wrap="square" lIns="341376" tIns="341376" rIns="455168" bIns="512064" numCol="1" spcCol="1270" anchor="t" anchorCtr="0">
              <a:noAutofit/>
            </a:bodyPr>
            <a:lstStyle/>
            <a:p>
              <a:pPr marL="285750" lvl="1" indent="-285750" algn="l" defTabSz="2844800">
                <a:lnSpc>
                  <a:spcPct val="90000"/>
                </a:lnSpc>
                <a:spcBef>
                  <a:spcPct val="0"/>
                </a:spcBef>
                <a:spcAft>
                  <a:spcPct val="15000"/>
                </a:spcAft>
                <a:buNone/>
              </a:pPr>
              <a:endParaRPr lang="en-US" sz="6400" kern="1200" dirty="0"/>
            </a:p>
            <a:p>
              <a:pPr marL="285750" lvl="1" indent="-285750" algn="l" defTabSz="2844800">
                <a:lnSpc>
                  <a:spcPct val="90000"/>
                </a:lnSpc>
                <a:spcBef>
                  <a:spcPct val="0"/>
                </a:spcBef>
                <a:spcAft>
                  <a:spcPct val="15000"/>
                </a:spcAft>
                <a:buChar char="•"/>
              </a:pPr>
              <a:endParaRPr lang="en-US" sz="6400" kern="1200" dirty="0"/>
            </a:p>
          </p:txBody>
        </p:sp>
      </p:grpSp>
      <p:grpSp>
        <p:nvGrpSpPr>
          <p:cNvPr id="21" name="Group 20">
            <a:extLst>
              <a:ext uri="{FF2B5EF4-FFF2-40B4-BE49-F238E27FC236}">
                <a16:creationId xmlns:a16="http://schemas.microsoft.com/office/drawing/2014/main" id="{7E061AC4-A4EE-4D1A-876D-4FAB4AEF2823}"/>
              </a:ext>
            </a:extLst>
          </p:cNvPr>
          <p:cNvGrpSpPr/>
          <p:nvPr/>
        </p:nvGrpSpPr>
        <p:grpSpPr>
          <a:xfrm>
            <a:off x="8060169" y="2184400"/>
            <a:ext cx="1732099" cy="4065972"/>
            <a:chOff x="6936349" y="2373640"/>
            <a:chExt cx="1476488" cy="3876732"/>
          </a:xfrm>
        </p:grpSpPr>
        <p:sp>
          <p:nvSpPr>
            <p:cNvPr id="16" name="Freeform: Shape 15">
              <a:extLst>
                <a:ext uri="{FF2B5EF4-FFF2-40B4-BE49-F238E27FC236}">
                  <a16:creationId xmlns:a16="http://schemas.microsoft.com/office/drawing/2014/main" id="{09E8BAC4-DCCF-4D74-A798-70FA48B14807}"/>
                </a:ext>
              </a:extLst>
            </p:cNvPr>
            <p:cNvSpPr/>
            <p:nvPr/>
          </p:nvSpPr>
          <p:spPr>
            <a:xfrm>
              <a:off x="6939137" y="2373640"/>
              <a:ext cx="1473700" cy="589480"/>
            </a:xfrm>
            <a:custGeom>
              <a:avLst/>
              <a:gdLst>
                <a:gd name="connsiteX0" fmla="*/ 0 w 1473700"/>
                <a:gd name="connsiteY0" fmla="*/ 0 h 589480"/>
                <a:gd name="connsiteX1" fmla="*/ 1473700 w 1473700"/>
                <a:gd name="connsiteY1" fmla="*/ 0 h 589480"/>
                <a:gd name="connsiteX2" fmla="*/ 1473700 w 1473700"/>
                <a:gd name="connsiteY2" fmla="*/ 589480 h 589480"/>
                <a:gd name="connsiteX3" fmla="*/ 0 w 1473700"/>
                <a:gd name="connsiteY3" fmla="*/ 589480 h 589480"/>
                <a:gd name="connsiteX4" fmla="*/ 0 w 1473700"/>
                <a:gd name="connsiteY4" fmla="*/ 0 h 58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700" h="589480">
                  <a:moveTo>
                    <a:pt x="0" y="0"/>
                  </a:moveTo>
                  <a:lnTo>
                    <a:pt x="1473700" y="0"/>
                  </a:lnTo>
                  <a:lnTo>
                    <a:pt x="1473700" y="589480"/>
                  </a:lnTo>
                  <a:lnTo>
                    <a:pt x="0" y="589480"/>
                  </a:lnTo>
                  <a:lnTo>
                    <a:pt x="0" y="0"/>
                  </a:lnTo>
                  <a:close/>
                </a:path>
              </a:pathLst>
            </a:custGeom>
          </p:spPr>
          <p:style>
            <a:lnRef idx="2">
              <a:schemeClr val="accent2">
                <a:hueOff val="6410733"/>
                <a:satOff val="6838"/>
                <a:lumOff val="2126"/>
                <a:alphaOff val="0"/>
              </a:schemeClr>
            </a:lnRef>
            <a:fillRef idx="1">
              <a:schemeClr val="accent2">
                <a:hueOff val="6410733"/>
                <a:satOff val="6838"/>
                <a:lumOff val="2126"/>
                <a:alphaOff val="0"/>
              </a:schemeClr>
            </a:fillRef>
            <a:effectRef idx="0">
              <a:schemeClr val="accent2">
                <a:hueOff val="6410733"/>
                <a:satOff val="6838"/>
                <a:lumOff val="2126"/>
                <a:alphaOff val="0"/>
              </a:schemeClr>
            </a:effectRef>
            <a:fontRef idx="minor">
              <a:schemeClr val="lt1"/>
            </a:fontRef>
          </p:style>
          <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r>
                <a:rPr lang="en-US" sz="1400" kern="1200" dirty="0"/>
                <a:t>Sports &amp; Entertainment</a:t>
              </a:r>
              <a:endParaRPr lang="en-US"/>
            </a:p>
          </p:txBody>
        </p:sp>
        <p:sp>
          <p:nvSpPr>
            <p:cNvPr id="17" name="Freeform: Shape 16">
              <a:extLst>
                <a:ext uri="{FF2B5EF4-FFF2-40B4-BE49-F238E27FC236}">
                  <a16:creationId xmlns:a16="http://schemas.microsoft.com/office/drawing/2014/main" id="{1537AEDC-6C6A-4DB5-BB2C-353FD6C3EBCA}"/>
                </a:ext>
              </a:extLst>
            </p:cNvPr>
            <p:cNvSpPr/>
            <p:nvPr/>
          </p:nvSpPr>
          <p:spPr>
            <a:xfrm>
              <a:off x="6936349" y="2957936"/>
              <a:ext cx="1473700" cy="3292436"/>
            </a:xfrm>
            <a:custGeom>
              <a:avLst/>
              <a:gdLst>
                <a:gd name="connsiteX0" fmla="*/ 0 w 1473700"/>
                <a:gd name="connsiteY0" fmla="*/ 0 h 3292436"/>
                <a:gd name="connsiteX1" fmla="*/ 1473700 w 1473700"/>
                <a:gd name="connsiteY1" fmla="*/ 0 h 3292436"/>
                <a:gd name="connsiteX2" fmla="*/ 1473700 w 1473700"/>
                <a:gd name="connsiteY2" fmla="*/ 3292436 h 3292436"/>
                <a:gd name="connsiteX3" fmla="*/ 0 w 1473700"/>
                <a:gd name="connsiteY3" fmla="*/ 3292436 h 3292436"/>
                <a:gd name="connsiteX4" fmla="*/ 0 w 1473700"/>
                <a:gd name="connsiteY4" fmla="*/ 0 h 3292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700" h="3292436">
                  <a:moveTo>
                    <a:pt x="0" y="0"/>
                  </a:moveTo>
                  <a:lnTo>
                    <a:pt x="1473700" y="0"/>
                  </a:lnTo>
                  <a:lnTo>
                    <a:pt x="1473700" y="3292436"/>
                  </a:lnTo>
                  <a:lnTo>
                    <a:pt x="0" y="3292436"/>
                  </a:lnTo>
                  <a:lnTo>
                    <a:pt x="0" y="0"/>
                  </a:lnTo>
                  <a:close/>
                </a:path>
              </a:pathLst>
            </a:custGeom>
          </p:spPr>
          <p:style>
            <a:lnRef idx="2">
              <a:schemeClr val="accent2">
                <a:tint val="40000"/>
                <a:alpha val="90000"/>
                <a:hueOff val="6705128"/>
                <a:satOff val="11843"/>
                <a:lumOff val="1088"/>
                <a:alphaOff val="0"/>
              </a:schemeClr>
            </a:lnRef>
            <a:fillRef idx="1">
              <a:schemeClr val="accent2">
                <a:tint val="40000"/>
                <a:alpha val="90000"/>
                <a:hueOff val="6705128"/>
                <a:satOff val="11843"/>
                <a:lumOff val="1088"/>
                <a:alphaOff val="0"/>
              </a:schemeClr>
            </a:fillRef>
            <a:effectRef idx="0">
              <a:schemeClr val="accent2">
                <a:tint val="40000"/>
                <a:alpha val="90000"/>
                <a:hueOff val="6705128"/>
                <a:satOff val="11843"/>
                <a:lumOff val="1088"/>
                <a:alphaOff val="0"/>
              </a:schemeClr>
            </a:effectRef>
            <a:fontRef idx="minor">
              <a:schemeClr val="dk1">
                <a:hueOff val="0"/>
                <a:satOff val="0"/>
                <a:lumOff val="0"/>
                <a:alphaOff val="0"/>
              </a:schemeClr>
            </a:fontRef>
          </p:style>
          <p:txBody>
            <a:bodyPr spcFirstLastPara="0" vert="horz" wrap="square" lIns="341376" tIns="341376" rIns="455168" bIns="512064" numCol="1" spcCol="1270" anchor="t" anchorCtr="0">
              <a:noAutofit/>
            </a:bodyPr>
            <a:lstStyle/>
            <a:p>
              <a:pPr marL="285750" lvl="1" indent="-285750" algn="l" defTabSz="2844800">
                <a:lnSpc>
                  <a:spcPct val="90000"/>
                </a:lnSpc>
                <a:spcBef>
                  <a:spcPct val="0"/>
                </a:spcBef>
                <a:spcAft>
                  <a:spcPct val="15000"/>
                </a:spcAft>
                <a:buNone/>
              </a:pPr>
              <a:endParaRPr lang="en-US" sz="6400" kern="1200" dirty="0"/>
            </a:p>
          </p:txBody>
        </p:sp>
      </p:grpSp>
      <p:grpSp>
        <p:nvGrpSpPr>
          <p:cNvPr id="20" name="Group 19">
            <a:extLst>
              <a:ext uri="{FF2B5EF4-FFF2-40B4-BE49-F238E27FC236}">
                <a16:creationId xmlns:a16="http://schemas.microsoft.com/office/drawing/2014/main" id="{2C7A6942-655D-4586-BC28-1731B37ABC36}"/>
              </a:ext>
            </a:extLst>
          </p:cNvPr>
          <p:cNvGrpSpPr/>
          <p:nvPr/>
        </p:nvGrpSpPr>
        <p:grpSpPr>
          <a:xfrm>
            <a:off x="10043781" y="2184400"/>
            <a:ext cx="2033919" cy="4065972"/>
            <a:chOff x="10158081" y="2395654"/>
            <a:chExt cx="1668071" cy="3870861"/>
          </a:xfrm>
        </p:grpSpPr>
        <p:sp>
          <p:nvSpPr>
            <p:cNvPr id="18" name="Freeform: Shape 17">
              <a:extLst>
                <a:ext uri="{FF2B5EF4-FFF2-40B4-BE49-F238E27FC236}">
                  <a16:creationId xmlns:a16="http://schemas.microsoft.com/office/drawing/2014/main" id="{84D1C554-B17C-4F7B-B552-1AF6FD756566}"/>
                </a:ext>
              </a:extLst>
            </p:cNvPr>
            <p:cNvSpPr/>
            <p:nvPr/>
          </p:nvSpPr>
          <p:spPr>
            <a:xfrm>
              <a:off x="10158837" y="2395654"/>
              <a:ext cx="1667315" cy="589480"/>
            </a:xfrm>
            <a:custGeom>
              <a:avLst/>
              <a:gdLst>
                <a:gd name="connsiteX0" fmla="*/ 0 w 1667315"/>
                <a:gd name="connsiteY0" fmla="*/ 0 h 589480"/>
                <a:gd name="connsiteX1" fmla="*/ 1667315 w 1667315"/>
                <a:gd name="connsiteY1" fmla="*/ 0 h 589480"/>
                <a:gd name="connsiteX2" fmla="*/ 1667315 w 1667315"/>
                <a:gd name="connsiteY2" fmla="*/ 589480 h 589480"/>
                <a:gd name="connsiteX3" fmla="*/ 0 w 1667315"/>
                <a:gd name="connsiteY3" fmla="*/ 589480 h 589480"/>
                <a:gd name="connsiteX4" fmla="*/ 0 w 1667315"/>
                <a:gd name="connsiteY4" fmla="*/ 0 h 58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315" h="589480">
                  <a:moveTo>
                    <a:pt x="0" y="0"/>
                  </a:moveTo>
                  <a:lnTo>
                    <a:pt x="1667315" y="0"/>
                  </a:lnTo>
                  <a:lnTo>
                    <a:pt x="1667315" y="589480"/>
                  </a:lnTo>
                  <a:lnTo>
                    <a:pt x="0" y="589480"/>
                  </a:lnTo>
                  <a:lnTo>
                    <a:pt x="0" y="0"/>
                  </a:lnTo>
                  <a:close/>
                </a:path>
              </a:pathLst>
            </a:custGeom>
          </p:spPr>
          <p:style>
            <a:lnRef idx="2">
              <a:schemeClr val="accent2">
                <a:hueOff val="7692880"/>
                <a:satOff val="8205"/>
                <a:lumOff val="2551"/>
                <a:alphaOff val="0"/>
              </a:schemeClr>
            </a:lnRef>
            <a:fillRef idx="1">
              <a:schemeClr val="accent2">
                <a:hueOff val="7692880"/>
                <a:satOff val="8205"/>
                <a:lumOff val="2551"/>
                <a:alphaOff val="0"/>
              </a:schemeClr>
            </a:fillRef>
            <a:effectRef idx="0">
              <a:schemeClr val="accent2">
                <a:hueOff val="7692880"/>
                <a:satOff val="8205"/>
                <a:lumOff val="2551"/>
                <a:alphaOff val="0"/>
              </a:schemeClr>
            </a:effectRef>
            <a:fontRef idx="minor">
              <a:schemeClr val="lt1"/>
            </a:fontRef>
          </p:style>
          <p:txBody>
            <a:bodyPr spcFirstLastPara="0" vert="horz" wrap="square" lIns="99568" tIns="56896" rIns="99568" bIns="56896" numCol="1" spcCol="1270" anchor="ctr" anchorCtr="0">
              <a:noAutofit/>
            </a:bodyPr>
            <a:lstStyle/>
            <a:p>
              <a:pPr algn="ctr" defTabSz="622300">
                <a:lnSpc>
                  <a:spcPct val="90000"/>
                </a:lnSpc>
                <a:spcBef>
                  <a:spcPct val="0"/>
                </a:spcBef>
                <a:spcAft>
                  <a:spcPct val="35000"/>
                </a:spcAft>
              </a:pPr>
              <a:r>
                <a:rPr lang="en-US" sz="1400" kern="1200" dirty="0"/>
                <a:t>Accounting &amp; </a:t>
              </a:r>
              <a:br>
                <a:rPr lang="en-US" sz="1400" dirty="0"/>
              </a:br>
              <a:r>
                <a:rPr lang="en-US" sz="1400" kern="1200" dirty="0"/>
                <a:t>Consulting Firms</a:t>
              </a:r>
            </a:p>
          </p:txBody>
        </p:sp>
        <p:sp>
          <p:nvSpPr>
            <p:cNvPr id="19" name="Freeform: Shape 18">
              <a:extLst>
                <a:ext uri="{FF2B5EF4-FFF2-40B4-BE49-F238E27FC236}">
                  <a16:creationId xmlns:a16="http://schemas.microsoft.com/office/drawing/2014/main" id="{291FC2DF-CE01-4FF5-A1FB-2AC2795BA262}"/>
                </a:ext>
              </a:extLst>
            </p:cNvPr>
            <p:cNvSpPr/>
            <p:nvPr/>
          </p:nvSpPr>
          <p:spPr>
            <a:xfrm>
              <a:off x="10158081" y="2974079"/>
              <a:ext cx="1664677" cy="3292436"/>
            </a:xfrm>
            <a:custGeom>
              <a:avLst/>
              <a:gdLst>
                <a:gd name="connsiteX0" fmla="*/ 0 w 1664677"/>
                <a:gd name="connsiteY0" fmla="*/ 0 h 3343485"/>
                <a:gd name="connsiteX1" fmla="*/ 1664677 w 1664677"/>
                <a:gd name="connsiteY1" fmla="*/ 0 h 3343485"/>
                <a:gd name="connsiteX2" fmla="*/ 1664677 w 1664677"/>
                <a:gd name="connsiteY2" fmla="*/ 3343485 h 3343485"/>
                <a:gd name="connsiteX3" fmla="*/ 0 w 1664677"/>
                <a:gd name="connsiteY3" fmla="*/ 3343485 h 3343485"/>
                <a:gd name="connsiteX4" fmla="*/ 0 w 1664677"/>
                <a:gd name="connsiteY4" fmla="*/ 0 h 334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4677" h="3343485">
                  <a:moveTo>
                    <a:pt x="0" y="0"/>
                  </a:moveTo>
                  <a:lnTo>
                    <a:pt x="1664677" y="0"/>
                  </a:lnTo>
                  <a:lnTo>
                    <a:pt x="1664677" y="3343485"/>
                  </a:lnTo>
                  <a:lnTo>
                    <a:pt x="0" y="3343485"/>
                  </a:lnTo>
                  <a:lnTo>
                    <a:pt x="0" y="0"/>
                  </a:lnTo>
                  <a:close/>
                </a:path>
              </a:pathLst>
            </a:custGeom>
          </p:spPr>
          <p:style>
            <a:lnRef idx="2">
              <a:schemeClr val="accent2">
                <a:tint val="40000"/>
                <a:alpha val="90000"/>
                <a:hueOff val="8046153"/>
                <a:satOff val="14212"/>
                <a:lumOff val="1305"/>
                <a:alphaOff val="0"/>
              </a:schemeClr>
            </a:lnRef>
            <a:fillRef idx="1">
              <a:schemeClr val="accent2">
                <a:tint val="40000"/>
                <a:alpha val="90000"/>
                <a:hueOff val="8046153"/>
                <a:satOff val="14212"/>
                <a:lumOff val="1305"/>
                <a:alphaOff val="0"/>
              </a:schemeClr>
            </a:fillRef>
            <a:effectRef idx="0">
              <a:schemeClr val="accent2">
                <a:tint val="40000"/>
                <a:alpha val="90000"/>
                <a:hueOff val="8046153"/>
                <a:satOff val="14212"/>
                <a:lumOff val="1305"/>
                <a:alphaOff val="0"/>
              </a:schemeClr>
            </a:effectRef>
            <a:fontRef idx="minor">
              <a:schemeClr val="dk1">
                <a:hueOff val="0"/>
                <a:satOff val="0"/>
                <a:lumOff val="0"/>
                <a:alphaOff val="0"/>
              </a:schemeClr>
            </a:fontRef>
          </p:style>
          <p:txBody>
            <a:bodyPr spcFirstLastPara="0" vert="horz" wrap="square" lIns="341376" tIns="341376" rIns="455168" bIns="512064" numCol="1" spcCol="1270" anchor="t" anchorCtr="0">
              <a:noAutofit/>
            </a:bodyPr>
            <a:lstStyle/>
            <a:p>
              <a:pPr marL="285750" lvl="1" indent="-285750" algn="l" defTabSz="2844800">
                <a:lnSpc>
                  <a:spcPct val="90000"/>
                </a:lnSpc>
                <a:spcBef>
                  <a:spcPct val="0"/>
                </a:spcBef>
                <a:spcAft>
                  <a:spcPct val="15000"/>
                </a:spcAft>
                <a:buNone/>
              </a:pPr>
              <a:endParaRPr lang="en-US" sz="6400" kern="1200" dirty="0"/>
            </a:p>
          </p:txBody>
        </p:sp>
      </p:grpSp>
      <p:grpSp>
        <p:nvGrpSpPr>
          <p:cNvPr id="23" name="Group 22">
            <a:extLst>
              <a:ext uri="{FF2B5EF4-FFF2-40B4-BE49-F238E27FC236}">
                <a16:creationId xmlns:a16="http://schemas.microsoft.com/office/drawing/2014/main" id="{0316634C-2D2F-4C02-AF72-F99787991C76}"/>
              </a:ext>
            </a:extLst>
          </p:cNvPr>
          <p:cNvGrpSpPr/>
          <p:nvPr/>
        </p:nvGrpSpPr>
        <p:grpSpPr>
          <a:xfrm>
            <a:off x="4097114" y="2184400"/>
            <a:ext cx="1733756" cy="4066263"/>
            <a:chOff x="3607374" y="2373931"/>
            <a:chExt cx="1473833" cy="3876732"/>
          </a:xfrm>
        </p:grpSpPr>
        <p:sp>
          <p:nvSpPr>
            <p:cNvPr id="10" name="Freeform: Shape 9">
              <a:extLst>
                <a:ext uri="{FF2B5EF4-FFF2-40B4-BE49-F238E27FC236}">
                  <a16:creationId xmlns:a16="http://schemas.microsoft.com/office/drawing/2014/main" id="{449B0636-151A-4882-9A71-929167E59E2F}"/>
                </a:ext>
              </a:extLst>
            </p:cNvPr>
            <p:cNvSpPr/>
            <p:nvPr/>
          </p:nvSpPr>
          <p:spPr>
            <a:xfrm>
              <a:off x="3607374" y="2373931"/>
              <a:ext cx="1473700" cy="589480"/>
            </a:xfrm>
            <a:custGeom>
              <a:avLst/>
              <a:gdLst>
                <a:gd name="connsiteX0" fmla="*/ 0 w 1473700"/>
                <a:gd name="connsiteY0" fmla="*/ 0 h 589480"/>
                <a:gd name="connsiteX1" fmla="*/ 1473700 w 1473700"/>
                <a:gd name="connsiteY1" fmla="*/ 0 h 589480"/>
                <a:gd name="connsiteX2" fmla="*/ 1473700 w 1473700"/>
                <a:gd name="connsiteY2" fmla="*/ 589480 h 589480"/>
                <a:gd name="connsiteX3" fmla="*/ 0 w 1473700"/>
                <a:gd name="connsiteY3" fmla="*/ 589480 h 589480"/>
                <a:gd name="connsiteX4" fmla="*/ 0 w 1473700"/>
                <a:gd name="connsiteY4" fmla="*/ 0 h 58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700" h="589480">
                  <a:moveTo>
                    <a:pt x="0" y="0"/>
                  </a:moveTo>
                  <a:lnTo>
                    <a:pt x="1473700" y="0"/>
                  </a:lnTo>
                  <a:lnTo>
                    <a:pt x="1473700" y="589480"/>
                  </a:lnTo>
                  <a:lnTo>
                    <a:pt x="0" y="589480"/>
                  </a:lnTo>
                  <a:lnTo>
                    <a:pt x="0" y="0"/>
                  </a:lnTo>
                  <a:close/>
                </a:path>
              </a:pathLst>
            </a:custGeom>
          </p:spPr>
          <p:style>
            <a:lnRef idx="2">
              <a:schemeClr val="accent2">
                <a:hueOff val="2564293"/>
                <a:satOff val="2735"/>
                <a:lumOff val="850"/>
                <a:alphaOff val="0"/>
              </a:schemeClr>
            </a:lnRef>
            <a:fillRef idx="1">
              <a:schemeClr val="accent2">
                <a:hueOff val="2564293"/>
                <a:satOff val="2735"/>
                <a:lumOff val="850"/>
                <a:alphaOff val="0"/>
              </a:schemeClr>
            </a:fillRef>
            <a:effectRef idx="0">
              <a:schemeClr val="accent2">
                <a:hueOff val="2564293"/>
                <a:satOff val="2735"/>
                <a:lumOff val="850"/>
                <a:alphaOff val="0"/>
              </a:schemeClr>
            </a:effectRef>
            <a:fontRef idx="minor">
              <a:schemeClr val="lt1"/>
            </a:fontRef>
          </p:style>
          <p:txBody>
            <a:bodyPr spcFirstLastPara="0" vert="horz" wrap="square" lIns="99568" tIns="56896" rIns="99568" bIns="56896" numCol="1" spcCol="1270" anchor="ctr" anchorCtr="0">
              <a:noAutofit/>
            </a:bodyPr>
            <a:lstStyle/>
            <a:p>
              <a:pPr algn="ctr" defTabSz="622300">
                <a:lnSpc>
                  <a:spcPct val="90000"/>
                </a:lnSpc>
                <a:spcBef>
                  <a:spcPct val="0"/>
                </a:spcBef>
                <a:spcAft>
                  <a:spcPct val="35000"/>
                </a:spcAft>
              </a:pPr>
              <a:r>
                <a:rPr lang="en-US" sz="1400" dirty="0"/>
                <a:t>Companies of all Sizes</a:t>
              </a:r>
              <a:endParaRPr lang="en-US" sz="1400" kern="1200" dirty="0"/>
            </a:p>
          </p:txBody>
        </p:sp>
        <p:sp>
          <p:nvSpPr>
            <p:cNvPr id="11" name="Freeform: Shape 10">
              <a:extLst>
                <a:ext uri="{FF2B5EF4-FFF2-40B4-BE49-F238E27FC236}">
                  <a16:creationId xmlns:a16="http://schemas.microsoft.com/office/drawing/2014/main" id="{08820A47-A19A-4133-BC4B-0A366399A484}"/>
                </a:ext>
              </a:extLst>
            </p:cNvPr>
            <p:cNvSpPr/>
            <p:nvPr/>
          </p:nvSpPr>
          <p:spPr>
            <a:xfrm>
              <a:off x="3607507" y="2958227"/>
              <a:ext cx="1473700" cy="3292436"/>
            </a:xfrm>
            <a:custGeom>
              <a:avLst/>
              <a:gdLst>
                <a:gd name="connsiteX0" fmla="*/ 0 w 1473700"/>
                <a:gd name="connsiteY0" fmla="*/ 0 h 3292436"/>
                <a:gd name="connsiteX1" fmla="*/ 1473700 w 1473700"/>
                <a:gd name="connsiteY1" fmla="*/ 0 h 3292436"/>
                <a:gd name="connsiteX2" fmla="*/ 1473700 w 1473700"/>
                <a:gd name="connsiteY2" fmla="*/ 3292436 h 3292436"/>
                <a:gd name="connsiteX3" fmla="*/ 0 w 1473700"/>
                <a:gd name="connsiteY3" fmla="*/ 3292436 h 3292436"/>
                <a:gd name="connsiteX4" fmla="*/ 0 w 1473700"/>
                <a:gd name="connsiteY4" fmla="*/ 0 h 3292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700" h="3292436">
                  <a:moveTo>
                    <a:pt x="0" y="0"/>
                  </a:moveTo>
                  <a:lnTo>
                    <a:pt x="1473700" y="0"/>
                  </a:lnTo>
                  <a:lnTo>
                    <a:pt x="1473700" y="3292436"/>
                  </a:lnTo>
                  <a:lnTo>
                    <a:pt x="0" y="3292436"/>
                  </a:lnTo>
                  <a:lnTo>
                    <a:pt x="0" y="0"/>
                  </a:lnTo>
                  <a:close/>
                </a:path>
              </a:pathLst>
            </a:custGeom>
          </p:spPr>
          <p:style>
            <a:lnRef idx="2">
              <a:schemeClr val="accent2">
                <a:tint val="40000"/>
                <a:alpha val="90000"/>
                <a:hueOff val="2682051"/>
                <a:satOff val="4737"/>
                <a:lumOff val="435"/>
                <a:alphaOff val="0"/>
              </a:schemeClr>
            </a:lnRef>
            <a:fillRef idx="1">
              <a:schemeClr val="accent2">
                <a:tint val="40000"/>
                <a:alpha val="90000"/>
                <a:hueOff val="2682051"/>
                <a:satOff val="4737"/>
                <a:lumOff val="435"/>
                <a:alphaOff val="0"/>
              </a:schemeClr>
            </a:fillRef>
            <a:effectRef idx="0">
              <a:schemeClr val="accent2">
                <a:tint val="40000"/>
                <a:alpha val="90000"/>
                <a:hueOff val="2682051"/>
                <a:satOff val="4737"/>
                <a:lumOff val="435"/>
                <a:alphaOff val="0"/>
              </a:schemeClr>
            </a:effectRef>
            <a:fontRef idx="minor">
              <a:schemeClr val="dk1">
                <a:hueOff val="0"/>
                <a:satOff val="0"/>
                <a:lumOff val="0"/>
                <a:alphaOff val="0"/>
              </a:schemeClr>
            </a:fontRef>
          </p:style>
          <p:txBody>
            <a:bodyPr spcFirstLastPara="0" vert="horz" wrap="square" lIns="341376" tIns="341376" rIns="455168" bIns="512064" numCol="1" spcCol="1270" anchor="t" anchorCtr="0">
              <a:noAutofit/>
            </a:bodyPr>
            <a:lstStyle/>
            <a:p>
              <a:pPr marL="285750" lvl="1" indent="-285750" algn="l" defTabSz="2844800">
                <a:lnSpc>
                  <a:spcPct val="90000"/>
                </a:lnSpc>
                <a:spcBef>
                  <a:spcPct val="0"/>
                </a:spcBef>
                <a:spcAft>
                  <a:spcPct val="15000"/>
                </a:spcAft>
                <a:buNone/>
              </a:pPr>
              <a:endParaRPr lang="en-US" sz="6400" kern="1200" dirty="0"/>
            </a:p>
          </p:txBody>
        </p:sp>
      </p:grpSp>
      <p:sp>
        <p:nvSpPr>
          <p:cNvPr id="3" name="TextBox 2">
            <a:extLst>
              <a:ext uri="{FF2B5EF4-FFF2-40B4-BE49-F238E27FC236}">
                <a16:creationId xmlns:a16="http://schemas.microsoft.com/office/drawing/2014/main" id="{6437625D-2FA8-8D1B-8CC2-A9AD24064325}"/>
              </a:ext>
            </a:extLst>
          </p:cNvPr>
          <p:cNvSpPr txBox="1"/>
          <p:nvPr/>
        </p:nvSpPr>
        <p:spPr>
          <a:xfrm>
            <a:off x="10225548" y="3048000"/>
            <a:ext cx="1659193"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bg1"/>
                </a:solidFill>
              </a:rPr>
              <a:t>Local</a:t>
            </a:r>
          </a:p>
          <a:p>
            <a:pPr marL="285750" indent="-285750">
              <a:buFont typeface="Arial" panose="020B0604020202020204" pitchFamily="34" charset="0"/>
              <a:buChar char="•"/>
            </a:pPr>
            <a:endParaRPr lang="en-US" dirty="0">
              <a:solidFill>
                <a:schemeClr val="bg1"/>
              </a:solidFill>
            </a:endParaRPr>
          </a:p>
          <a:p>
            <a:r>
              <a:rPr lang="en-US" dirty="0">
                <a:solidFill>
                  <a:schemeClr val="bg1"/>
                </a:solidFill>
              </a:rPr>
              <a:t>Regional</a:t>
            </a:r>
          </a:p>
          <a:p>
            <a:pPr marL="285750" indent="-285750">
              <a:buFont typeface="Arial" panose="020B0604020202020204" pitchFamily="34" charset="0"/>
              <a:buChar char="•"/>
            </a:pPr>
            <a:endParaRPr lang="en-US" dirty="0">
              <a:solidFill>
                <a:schemeClr val="bg1"/>
              </a:solidFill>
            </a:endParaRPr>
          </a:p>
          <a:p>
            <a:r>
              <a:rPr lang="en-US" dirty="0">
                <a:solidFill>
                  <a:schemeClr val="bg1"/>
                </a:solidFill>
              </a:rPr>
              <a:t>National</a:t>
            </a:r>
          </a:p>
          <a:p>
            <a:pPr marL="285750" indent="-285750">
              <a:buFont typeface="Arial" panose="020B0604020202020204" pitchFamily="34" charset="0"/>
              <a:buChar char="•"/>
            </a:pPr>
            <a:endParaRPr lang="en-US" dirty="0">
              <a:solidFill>
                <a:schemeClr val="bg1"/>
              </a:solidFill>
            </a:endParaRPr>
          </a:p>
          <a:p>
            <a:r>
              <a:rPr lang="en-US" dirty="0">
                <a:solidFill>
                  <a:schemeClr val="bg1"/>
                </a:solidFill>
              </a:rPr>
              <a:t>International</a:t>
            </a:r>
          </a:p>
        </p:txBody>
      </p:sp>
      <p:sp>
        <p:nvSpPr>
          <p:cNvPr id="5" name="TextBox 4">
            <a:extLst>
              <a:ext uri="{FF2B5EF4-FFF2-40B4-BE49-F238E27FC236}">
                <a16:creationId xmlns:a16="http://schemas.microsoft.com/office/drawing/2014/main" id="{E766A5EF-133F-6138-E6E4-9E7E5D7CF55B}"/>
              </a:ext>
            </a:extLst>
          </p:cNvPr>
          <p:cNvSpPr txBox="1"/>
          <p:nvPr/>
        </p:nvSpPr>
        <p:spPr>
          <a:xfrm>
            <a:off x="208934" y="3048000"/>
            <a:ext cx="1659193"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rPr>
              <a:t>1047 Games</a:t>
            </a:r>
          </a:p>
          <a:p>
            <a:pPr marL="285750" indent="-285750">
              <a:buFont typeface="Arial" panose="020B0604020202020204" pitchFamily="34" charset="0"/>
              <a:buChar char="•"/>
            </a:pPr>
            <a:endParaRPr lang="en-US" dirty="0">
              <a:solidFill>
                <a:schemeClr val="bg1"/>
              </a:solidFill>
            </a:endParaRPr>
          </a:p>
          <a:p>
            <a:r>
              <a:rPr lang="en-US" dirty="0" err="1">
                <a:solidFill>
                  <a:schemeClr val="bg1"/>
                </a:solidFill>
              </a:rPr>
              <a:t>Weav</a:t>
            </a:r>
          </a:p>
          <a:p>
            <a:pPr marL="285750" indent="-285750">
              <a:buFont typeface="Arial" panose="020B0604020202020204" pitchFamily="34" charset="0"/>
              <a:buChar char="•"/>
            </a:pPr>
            <a:endParaRPr lang="en-US" dirty="0">
              <a:solidFill>
                <a:schemeClr val="bg1"/>
              </a:solidFill>
            </a:endParaRPr>
          </a:p>
          <a:p>
            <a:r>
              <a:rPr lang="en-US" dirty="0" err="1">
                <a:solidFill>
                  <a:schemeClr val="bg1"/>
                </a:solidFill>
              </a:rPr>
              <a:t>Symbrosia</a:t>
            </a:r>
            <a:endParaRPr lang="en-US" dirty="0">
              <a:solidFill>
                <a:schemeClr val="bg1"/>
              </a:solidFill>
            </a:endParaRPr>
          </a:p>
        </p:txBody>
      </p:sp>
      <p:sp>
        <p:nvSpPr>
          <p:cNvPr id="7" name="TextBox 6">
            <a:extLst>
              <a:ext uri="{FF2B5EF4-FFF2-40B4-BE49-F238E27FC236}">
                <a16:creationId xmlns:a16="http://schemas.microsoft.com/office/drawing/2014/main" id="{4625025B-C146-53F3-45E8-A722C97AF122}"/>
              </a:ext>
            </a:extLst>
          </p:cNvPr>
          <p:cNvSpPr txBox="1"/>
          <p:nvPr/>
        </p:nvSpPr>
        <p:spPr>
          <a:xfrm>
            <a:off x="2224546" y="3048000"/>
            <a:ext cx="1659193"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rPr>
              <a:t>Habitat for Humanity</a:t>
            </a:r>
          </a:p>
          <a:p>
            <a:pPr marL="285750" indent="-285750">
              <a:buFont typeface="Arial" panose="020B0604020202020204" pitchFamily="34" charset="0"/>
              <a:buChar char="•"/>
            </a:pPr>
            <a:endParaRPr lang="en-US" dirty="0">
              <a:solidFill>
                <a:schemeClr val="bg1"/>
              </a:solidFill>
            </a:endParaRPr>
          </a:p>
          <a:p>
            <a:r>
              <a:rPr lang="en-US" dirty="0">
                <a:solidFill>
                  <a:schemeClr val="bg1"/>
                </a:solidFill>
              </a:rPr>
              <a:t>Smithsonian</a:t>
            </a:r>
          </a:p>
          <a:p>
            <a:pPr marL="285750" indent="-285750">
              <a:buFont typeface="Arial" panose="020B0604020202020204" pitchFamily="34" charset="0"/>
              <a:buChar char="•"/>
            </a:pPr>
            <a:endParaRPr lang="en-US" dirty="0">
              <a:solidFill>
                <a:schemeClr val="bg1"/>
              </a:solidFill>
            </a:endParaRPr>
          </a:p>
          <a:p>
            <a:r>
              <a:rPr lang="en-US" dirty="0">
                <a:solidFill>
                  <a:schemeClr val="bg1"/>
                </a:solidFill>
              </a:rPr>
              <a:t>World Central Kitchen</a:t>
            </a:r>
          </a:p>
        </p:txBody>
      </p:sp>
      <p:sp>
        <p:nvSpPr>
          <p:cNvPr id="14" name="TextBox 13">
            <a:extLst>
              <a:ext uri="{FF2B5EF4-FFF2-40B4-BE49-F238E27FC236}">
                <a16:creationId xmlns:a16="http://schemas.microsoft.com/office/drawing/2014/main" id="{3775BB9C-03C8-A686-AD87-201006C1CF3F}"/>
              </a:ext>
            </a:extLst>
          </p:cNvPr>
          <p:cNvSpPr txBox="1"/>
          <p:nvPr/>
        </p:nvSpPr>
        <p:spPr>
          <a:xfrm>
            <a:off x="4129546" y="3047999"/>
            <a:ext cx="1659193"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rPr>
              <a:t>Apple</a:t>
            </a:r>
            <a:endParaRPr lang="en-US" dirty="0"/>
          </a:p>
          <a:p>
            <a:pPr marL="285750" indent="-285750">
              <a:buFont typeface="Arial" panose="020B0604020202020204" pitchFamily="34" charset="0"/>
              <a:buChar char="•"/>
            </a:pPr>
            <a:endParaRPr lang="en-US" dirty="0">
              <a:solidFill>
                <a:schemeClr val="bg1"/>
              </a:solidFill>
            </a:endParaRPr>
          </a:p>
          <a:p>
            <a:r>
              <a:rPr lang="en-US" dirty="0">
                <a:solidFill>
                  <a:schemeClr val="bg1"/>
                </a:solidFill>
              </a:rPr>
              <a:t>Ikea</a:t>
            </a:r>
          </a:p>
          <a:p>
            <a:pPr marL="285750" indent="-285750">
              <a:buFont typeface="Arial" panose="020B0604020202020204" pitchFamily="34" charset="0"/>
              <a:buChar char="•"/>
            </a:pPr>
            <a:endParaRPr lang="en-US" dirty="0">
              <a:solidFill>
                <a:schemeClr val="bg1"/>
              </a:solidFill>
            </a:endParaRPr>
          </a:p>
          <a:p>
            <a:r>
              <a:rPr lang="en-US" dirty="0">
                <a:solidFill>
                  <a:schemeClr val="bg1"/>
                </a:solidFill>
              </a:rPr>
              <a:t>Bank of America</a:t>
            </a:r>
          </a:p>
          <a:p>
            <a:pPr marL="285750" indent="-285750">
              <a:buFont typeface="Arial" panose="020B0604020202020204" pitchFamily="34" charset="0"/>
              <a:buChar char="•"/>
            </a:pPr>
            <a:endParaRPr lang="en-US" dirty="0">
              <a:solidFill>
                <a:schemeClr val="bg1"/>
              </a:solidFill>
            </a:endParaRPr>
          </a:p>
          <a:p>
            <a:r>
              <a:rPr lang="en-US" dirty="0">
                <a:solidFill>
                  <a:schemeClr val="bg1"/>
                </a:solidFill>
              </a:rPr>
              <a:t>Zappos</a:t>
            </a:r>
          </a:p>
          <a:p>
            <a:pPr marL="285750" indent="-285750">
              <a:buFont typeface="Arial" panose="020B0604020202020204" pitchFamily="34" charset="0"/>
              <a:buChar char="•"/>
            </a:pPr>
            <a:endParaRPr lang="en-US" dirty="0">
              <a:solidFill>
                <a:schemeClr val="bg1"/>
              </a:solidFill>
            </a:endParaRPr>
          </a:p>
          <a:p>
            <a:r>
              <a:rPr lang="en-US" dirty="0" err="1">
                <a:solidFill>
                  <a:schemeClr val="bg1"/>
                </a:solidFill>
              </a:rPr>
              <a:t>Everlight</a:t>
            </a:r>
            <a:r>
              <a:rPr lang="en-US" dirty="0">
                <a:solidFill>
                  <a:schemeClr val="bg1"/>
                </a:solidFill>
              </a:rPr>
              <a:t> Solar</a:t>
            </a:r>
          </a:p>
        </p:txBody>
      </p:sp>
      <p:sp>
        <p:nvSpPr>
          <p:cNvPr id="15" name="TextBox 14">
            <a:extLst>
              <a:ext uri="{FF2B5EF4-FFF2-40B4-BE49-F238E27FC236}">
                <a16:creationId xmlns:a16="http://schemas.microsoft.com/office/drawing/2014/main" id="{B9A4A05B-8F13-0B2F-5BF2-0EBB8F1835F8}"/>
              </a:ext>
            </a:extLst>
          </p:cNvPr>
          <p:cNvSpPr txBox="1"/>
          <p:nvPr/>
        </p:nvSpPr>
        <p:spPr>
          <a:xfrm>
            <a:off x="6157451" y="3048000"/>
            <a:ext cx="1659193"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rPr>
              <a:t>City Government</a:t>
            </a:r>
          </a:p>
          <a:p>
            <a:pPr marL="285750" indent="-285750">
              <a:buFont typeface="Arial" panose="020B0604020202020204" pitchFamily="34" charset="0"/>
              <a:buChar char="•"/>
            </a:pPr>
            <a:endParaRPr lang="en-US" dirty="0">
              <a:solidFill>
                <a:schemeClr val="bg1"/>
              </a:solidFill>
            </a:endParaRPr>
          </a:p>
          <a:p>
            <a:r>
              <a:rPr lang="en-US" dirty="0">
                <a:solidFill>
                  <a:schemeClr val="bg1"/>
                </a:solidFill>
              </a:rPr>
              <a:t>FBI</a:t>
            </a:r>
          </a:p>
          <a:p>
            <a:pPr marL="285750" indent="-285750">
              <a:buFont typeface="Arial" panose="020B0604020202020204" pitchFamily="34" charset="0"/>
              <a:buChar char="•"/>
            </a:pPr>
            <a:endParaRPr lang="en-US" dirty="0">
              <a:solidFill>
                <a:schemeClr val="bg1"/>
              </a:solidFill>
            </a:endParaRPr>
          </a:p>
          <a:p>
            <a:r>
              <a:rPr lang="en-US" dirty="0">
                <a:solidFill>
                  <a:schemeClr val="bg1"/>
                </a:solidFill>
              </a:rPr>
              <a:t>NASA</a:t>
            </a:r>
          </a:p>
          <a:p>
            <a:pPr marL="285750" indent="-285750">
              <a:buFont typeface="Arial" panose="020B0604020202020204" pitchFamily="34" charset="0"/>
              <a:buChar char="•"/>
            </a:pPr>
            <a:endParaRPr lang="en-US" dirty="0">
              <a:solidFill>
                <a:schemeClr val="bg1"/>
              </a:solidFill>
            </a:endParaRPr>
          </a:p>
          <a:p>
            <a:r>
              <a:rPr lang="en-US" dirty="0">
                <a:solidFill>
                  <a:schemeClr val="bg1"/>
                </a:solidFill>
              </a:rPr>
              <a:t>Military</a:t>
            </a:r>
            <a:endParaRPr lang="en-US" dirty="0"/>
          </a:p>
        </p:txBody>
      </p:sp>
      <p:sp>
        <p:nvSpPr>
          <p:cNvPr id="27" name="TextBox 26">
            <a:extLst>
              <a:ext uri="{FF2B5EF4-FFF2-40B4-BE49-F238E27FC236}">
                <a16:creationId xmlns:a16="http://schemas.microsoft.com/office/drawing/2014/main" id="{AD9A3A8E-8886-16BE-05C5-E3FEF4799B5D}"/>
              </a:ext>
            </a:extLst>
          </p:cNvPr>
          <p:cNvSpPr txBox="1"/>
          <p:nvPr/>
        </p:nvSpPr>
        <p:spPr>
          <a:xfrm>
            <a:off x="8222225" y="3047999"/>
            <a:ext cx="1659193"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bg1"/>
                </a:solidFill>
              </a:rPr>
              <a:t>NFL</a:t>
            </a:r>
          </a:p>
          <a:p>
            <a:pPr marL="285750" indent="-285750">
              <a:buFont typeface="Arial" panose="020B0604020202020204" pitchFamily="34" charset="0"/>
              <a:buChar char="•"/>
            </a:pPr>
            <a:endParaRPr lang="en-US" dirty="0">
              <a:solidFill>
                <a:schemeClr val="bg1"/>
              </a:solidFill>
            </a:endParaRPr>
          </a:p>
          <a:p>
            <a:r>
              <a:rPr lang="en-US" dirty="0">
                <a:solidFill>
                  <a:schemeClr val="bg1"/>
                </a:solidFill>
              </a:rPr>
              <a:t>TikTok</a:t>
            </a:r>
          </a:p>
          <a:p>
            <a:pPr marL="285750" indent="-285750">
              <a:buFont typeface="Arial" panose="020B0604020202020204" pitchFamily="34" charset="0"/>
              <a:buChar char="•"/>
            </a:pPr>
            <a:endParaRPr lang="en-US" dirty="0">
              <a:solidFill>
                <a:schemeClr val="bg1"/>
              </a:solidFill>
            </a:endParaRPr>
          </a:p>
          <a:p>
            <a:r>
              <a:rPr lang="en-US" dirty="0">
                <a:solidFill>
                  <a:schemeClr val="bg1"/>
                </a:solidFill>
              </a:rPr>
              <a:t>Disney</a:t>
            </a:r>
          </a:p>
          <a:p>
            <a:pPr marL="285750" indent="-285750">
              <a:buFont typeface="Arial" panose="020B0604020202020204" pitchFamily="34" charset="0"/>
              <a:buChar char="•"/>
            </a:pPr>
            <a:endParaRPr lang="en-US" dirty="0">
              <a:solidFill>
                <a:schemeClr val="bg1"/>
              </a:solidFill>
            </a:endParaRPr>
          </a:p>
          <a:p>
            <a:r>
              <a:rPr lang="en-US" dirty="0">
                <a:solidFill>
                  <a:schemeClr val="bg1"/>
                </a:solidFill>
              </a:rPr>
              <a:t>Netflix</a:t>
            </a:r>
          </a:p>
        </p:txBody>
      </p:sp>
    </p:spTree>
    <p:extLst>
      <p:ext uri="{BB962C8B-B14F-4D97-AF65-F5344CB8AC3E}">
        <p14:creationId xmlns:p14="http://schemas.microsoft.com/office/powerpoint/2010/main" val="14325762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93"/>
        <p:cNvGrpSpPr/>
        <p:nvPr/>
      </p:nvGrpSpPr>
      <p:grpSpPr>
        <a:xfrm>
          <a:off x="0" y="0"/>
          <a:ext cx="0" cy="0"/>
          <a:chOff x="0" y="0"/>
          <a:chExt cx="0" cy="0"/>
        </a:xfrm>
      </p:grpSpPr>
      <p:pic>
        <p:nvPicPr>
          <p:cNvPr id="3994" name="Google Shape;3994;p5" descr="A picture containing laser, jellyfish, night sky&#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995" name="Google Shape;3995;p5"/>
          <p:cNvSpPr txBox="1">
            <a:spLocks noGrp="1"/>
          </p:cNvSpPr>
          <p:nvPr>
            <p:ph type="title"/>
          </p:nvPr>
        </p:nvSpPr>
        <p:spPr>
          <a:xfrm>
            <a:off x="453208" y="1626092"/>
            <a:ext cx="5463200" cy="2034400"/>
          </a:xfrm>
          <a:prstGeom prst="rect">
            <a:avLst/>
          </a:prstGeom>
          <a:noFill/>
          <a:ln>
            <a:noFill/>
          </a:ln>
        </p:spPr>
        <p:txBody>
          <a:bodyPr spcFirstLastPara="1" wrap="square" lIns="91433" tIns="45700" rIns="91433" bIns="45700" anchor="t" anchorCtr="0">
            <a:noAutofit/>
          </a:bodyPr>
          <a:lstStyle/>
          <a:p>
            <a:pPr>
              <a:lnSpc>
                <a:spcPct val="100000"/>
              </a:lnSpc>
              <a:buClr>
                <a:schemeClr val="lt1"/>
              </a:buClr>
              <a:buSzPts val="3000"/>
            </a:pPr>
            <a:r>
              <a:rPr lang="en" sz="4000" dirty="0">
                <a:solidFill>
                  <a:schemeClr val="lt1"/>
                </a:solidFill>
                <a:latin typeface="Roboto" panose="02000000000000000000" pitchFamily="2" charset="0"/>
                <a:ea typeface="Roboto" panose="02000000000000000000" pitchFamily="2" charset="0"/>
                <a:cs typeface="Roboto Thin"/>
                <a:sym typeface="Roboto Thin"/>
              </a:rPr>
              <a:t>Accountants</a:t>
            </a:r>
            <a:br>
              <a:rPr lang="en" sz="4000" dirty="0">
                <a:solidFill>
                  <a:schemeClr val="lt1"/>
                </a:solidFill>
                <a:latin typeface="Roboto" panose="02000000000000000000" pitchFamily="2" charset="0"/>
                <a:ea typeface="Roboto" panose="02000000000000000000" pitchFamily="2" charset="0"/>
                <a:cs typeface="Roboto Thin"/>
                <a:sym typeface="Roboto Thin"/>
              </a:rPr>
            </a:br>
            <a:r>
              <a:rPr lang="en" sz="4000" dirty="0">
                <a:solidFill>
                  <a:schemeClr val="lt1"/>
                </a:solidFill>
                <a:latin typeface="Roboto" panose="02000000000000000000" pitchFamily="2" charset="0"/>
                <a:ea typeface="Roboto" panose="02000000000000000000" pitchFamily="2" charset="0"/>
                <a:cs typeface="Roboto Thin"/>
                <a:sym typeface="Roboto Thin"/>
              </a:rPr>
              <a:t>have many </a:t>
            </a:r>
            <a:endParaRPr sz="4000" b="1" dirty="0">
              <a:latin typeface="Roboto" panose="02000000000000000000" pitchFamily="2" charset="0"/>
              <a:ea typeface="Roboto" panose="02000000000000000000" pitchFamily="2" charset="0"/>
            </a:endParaRPr>
          </a:p>
        </p:txBody>
      </p:sp>
      <p:pic>
        <p:nvPicPr>
          <p:cNvPr id="3996" name="Google Shape;3996;p5"/>
          <p:cNvPicPr preferRelativeResize="0"/>
          <p:nvPr/>
        </p:nvPicPr>
        <p:blipFill rotWithShape="1">
          <a:blip r:embed="rId4">
            <a:alphaModFix/>
          </a:blip>
          <a:srcRect/>
          <a:stretch/>
        </p:blipFill>
        <p:spPr>
          <a:xfrm>
            <a:off x="4959699" y="-5917"/>
            <a:ext cx="6861144" cy="6861144"/>
          </a:xfrm>
          <a:prstGeom prst="rect">
            <a:avLst/>
          </a:prstGeom>
          <a:noFill/>
          <a:ln>
            <a:noFill/>
          </a:ln>
        </p:spPr>
      </p:pic>
      <p:sp>
        <p:nvSpPr>
          <p:cNvPr id="3997" name="Google Shape;3997;p5"/>
          <p:cNvSpPr/>
          <p:nvPr/>
        </p:nvSpPr>
        <p:spPr>
          <a:xfrm>
            <a:off x="6965481" y="2984183"/>
            <a:ext cx="2844800" cy="922400"/>
          </a:xfrm>
          <a:prstGeom prst="rect">
            <a:avLst/>
          </a:prstGeom>
          <a:noFill/>
          <a:ln>
            <a:noFill/>
          </a:ln>
        </p:spPr>
        <p:txBody>
          <a:bodyPr spcFirstLastPara="1" wrap="square" lIns="378333" tIns="330000" rIns="378333" bIns="330000" anchor="ctr" anchorCtr="0">
            <a:noAutofit/>
          </a:bodyPr>
          <a:lstStyle/>
          <a:p>
            <a:pPr marL="0" marR="0" lvl="0" indent="0" algn="ctr" defTabSz="1219170" rtl="0" eaLnBrk="1" fontAlgn="auto" latinLnBrk="0" hangingPunct="1">
              <a:lnSpc>
                <a:spcPct val="90000"/>
              </a:lnSpc>
              <a:spcBef>
                <a:spcPts val="0"/>
              </a:spcBef>
              <a:spcAft>
                <a:spcPts val="0"/>
              </a:spcAft>
              <a:buClr>
                <a:srgbClr val="72246C"/>
              </a:buClr>
              <a:buSzPts val="1700"/>
              <a:buFontTx/>
              <a:buNone/>
              <a:tabLst/>
              <a:defRPr/>
            </a:pPr>
            <a:r>
              <a:rPr kumimoji="0" lang="en" sz="2800" b="1" i="0" u="none" strike="noStrike" kern="0" cap="none" spc="0" normalizeH="0" baseline="0" noProof="0" dirty="0">
                <a:ln>
                  <a:noFill/>
                </a:ln>
                <a:solidFill>
                  <a:srgbClr val="72246C"/>
                </a:solidFill>
                <a:effectLst/>
                <a:uLnTx/>
                <a:uFillTx/>
                <a:latin typeface="Arial"/>
                <a:ea typeface="Arial"/>
                <a:cs typeface="Arial"/>
                <a:sym typeface="Arial"/>
              </a:rPr>
              <a:t>Owner/</a:t>
            </a:r>
            <a:br>
              <a:rPr kumimoji="0" lang="en" sz="2800" b="1" i="0" u="none" strike="noStrike" kern="0" cap="none" spc="0" normalizeH="0" baseline="0" noProof="0" dirty="0">
                <a:ln>
                  <a:noFill/>
                </a:ln>
                <a:solidFill>
                  <a:srgbClr val="72246C"/>
                </a:solidFill>
                <a:effectLst/>
                <a:uLnTx/>
                <a:uFillTx/>
                <a:latin typeface="Arial"/>
                <a:ea typeface="Arial"/>
                <a:cs typeface="Arial"/>
                <a:sym typeface="Arial"/>
              </a:rPr>
            </a:br>
            <a:r>
              <a:rPr kumimoji="0" lang="en" sz="2800" b="1" i="0" u="none" strike="noStrike" kern="0" cap="none" spc="0" normalizeH="0" baseline="0" noProof="0" dirty="0">
                <a:ln>
                  <a:noFill/>
                </a:ln>
                <a:solidFill>
                  <a:srgbClr val="72246C"/>
                </a:solidFill>
                <a:effectLst/>
                <a:uLnTx/>
                <a:uFillTx/>
                <a:latin typeface="Arial"/>
                <a:ea typeface="Arial"/>
                <a:cs typeface="Arial"/>
                <a:sym typeface="Arial"/>
              </a:rPr>
              <a:t>CEO</a:t>
            </a:r>
            <a:endParaRPr kumimoji="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998" name="Google Shape;3998;p5"/>
          <p:cNvSpPr/>
          <p:nvPr/>
        </p:nvSpPr>
        <p:spPr>
          <a:xfrm>
            <a:off x="7514236" y="1068411"/>
            <a:ext cx="1798400" cy="660000"/>
          </a:xfrm>
          <a:prstGeom prst="rect">
            <a:avLst/>
          </a:prstGeom>
          <a:noFill/>
          <a:ln>
            <a:noFill/>
          </a:ln>
        </p:spPr>
        <p:txBody>
          <a:bodyPr spcFirstLastPara="1" wrap="square" lIns="313733" tIns="274167" rIns="313733" bIns="274167" anchor="ctr" anchorCtr="0">
            <a:noAutofit/>
          </a:bodyPr>
          <a:lstStyle/>
          <a:p>
            <a:pPr marL="0" marR="0" lvl="0" indent="0" algn="ctr" defTabSz="1219170" rtl="0" eaLnBrk="1" fontAlgn="auto" latinLnBrk="0" hangingPunct="1">
              <a:lnSpc>
                <a:spcPct val="90000"/>
              </a:lnSpc>
              <a:spcBef>
                <a:spcPts val="0"/>
              </a:spcBef>
              <a:spcAft>
                <a:spcPts val="0"/>
              </a:spcAft>
              <a:buClr>
                <a:srgbClr val="000000"/>
              </a:buClr>
              <a:buSzPts val="1200"/>
              <a:buFontTx/>
              <a:buNone/>
              <a:tabLst/>
              <a:defRPr/>
            </a:pPr>
            <a:r>
              <a:rPr kumimoji="0" lang="en-US" sz="1600" b="1" i="0" u="none" strike="noStrike" kern="0" cap="none" spc="0" normalizeH="0" baseline="0" noProof="0" dirty="0">
                <a:ln>
                  <a:noFill/>
                </a:ln>
                <a:solidFill>
                  <a:srgbClr val="000000"/>
                </a:solidFill>
                <a:effectLst/>
                <a:uLnTx/>
                <a:uFillTx/>
                <a:latin typeface="Arial"/>
                <a:ea typeface="Arial"/>
                <a:cs typeface="Arial"/>
                <a:sym typeface="Arial"/>
              </a:rPr>
              <a:t>Chief Financial Officer (CFO)</a:t>
            </a:r>
            <a:endParaRPr kumimoji="0" sz="1467"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999" name="Google Shape;3999;p5"/>
          <p:cNvSpPr/>
          <p:nvPr/>
        </p:nvSpPr>
        <p:spPr>
          <a:xfrm>
            <a:off x="9257135" y="1611066"/>
            <a:ext cx="1909059" cy="1532000"/>
          </a:xfrm>
          <a:prstGeom prst="rect">
            <a:avLst/>
          </a:prstGeom>
          <a:noFill/>
          <a:ln>
            <a:noFill/>
          </a:ln>
        </p:spPr>
        <p:txBody>
          <a:bodyPr spcFirstLastPara="1" wrap="square" lIns="313733" tIns="274167" rIns="313733" bIns="274167" anchor="ctr" anchorCtr="0">
            <a:noAutofit/>
          </a:bodyPr>
          <a:lstStyle/>
          <a:p>
            <a:pPr marL="0" marR="0" lvl="0" indent="0" algn="ctr" defTabSz="1219170" rtl="0" eaLnBrk="1" fontAlgn="auto" latinLnBrk="0" hangingPunct="1">
              <a:lnSpc>
                <a:spcPct val="90000"/>
              </a:lnSpc>
              <a:spcBef>
                <a:spcPts val="0"/>
              </a:spcBef>
              <a:spcAft>
                <a:spcPts val="0"/>
              </a:spcAft>
              <a:buClr>
                <a:srgbClr val="000000"/>
              </a:buClr>
              <a:buSzPts val="1200"/>
              <a:buFontTx/>
              <a:buNone/>
              <a:tabLst/>
              <a:defRPr/>
            </a:pPr>
            <a:r>
              <a:rPr kumimoji="0" lang="en" sz="1600" b="1" i="0" u="none" strike="noStrike" kern="0" cap="none" spc="0" normalizeH="0" baseline="0" noProof="0" dirty="0">
                <a:ln>
                  <a:noFill/>
                </a:ln>
                <a:solidFill>
                  <a:srgbClr val="000000"/>
                </a:solidFill>
                <a:effectLst/>
                <a:uLnTx/>
                <a:uFillTx/>
                <a:latin typeface="Arial"/>
                <a:ea typeface="Arial"/>
                <a:cs typeface="Arial"/>
                <a:sym typeface="Arial"/>
              </a:rPr>
              <a:t>Tax</a:t>
            </a:r>
            <a:br>
              <a:rPr kumimoji="0" lang="en" sz="1600" b="1" i="0" u="none" strike="noStrike" kern="0" cap="none" spc="0" normalizeH="0" baseline="0" noProof="0" dirty="0">
                <a:ln>
                  <a:noFill/>
                </a:ln>
                <a:solidFill>
                  <a:srgbClr val="000000"/>
                </a:solidFill>
                <a:effectLst/>
                <a:uLnTx/>
                <a:uFillTx/>
                <a:latin typeface="Arial"/>
                <a:ea typeface="Arial"/>
                <a:cs typeface="Arial"/>
                <a:sym typeface="Arial"/>
              </a:rPr>
            </a:br>
            <a:r>
              <a:rPr kumimoji="0" lang="en" sz="1600" b="1" i="0" u="none" strike="noStrike" kern="0" cap="none" spc="0" normalizeH="0" baseline="0" noProof="0" dirty="0">
                <a:ln>
                  <a:noFill/>
                </a:ln>
                <a:solidFill>
                  <a:srgbClr val="000000"/>
                </a:solidFill>
                <a:effectLst/>
                <a:uLnTx/>
                <a:uFillTx/>
                <a:latin typeface="Arial"/>
                <a:ea typeface="Arial"/>
                <a:cs typeface="Arial"/>
                <a:sym typeface="Arial"/>
              </a:rPr>
              <a:t>Adviser</a:t>
            </a:r>
            <a:endParaRPr kumimoji="0" sz="1467"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000" name="Google Shape;4000;p5"/>
          <p:cNvSpPr/>
          <p:nvPr/>
        </p:nvSpPr>
        <p:spPr>
          <a:xfrm>
            <a:off x="9326265" y="3747700"/>
            <a:ext cx="1770800" cy="1532000"/>
          </a:xfrm>
          <a:prstGeom prst="rect">
            <a:avLst/>
          </a:prstGeom>
          <a:noFill/>
          <a:ln>
            <a:noFill/>
          </a:ln>
        </p:spPr>
        <p:txBody>
          <a:bodyPr spcFirstLastPara="1" wrap="square" lIns="313733" tIns="274167" rIns="313733" bIns="274167" anchor="ctr" anchorCtr="0">
            <a:noAutofit/>
          </a:bodyPr>
          <a:lstStyle/>
          <a:p>
            <a:pPr marL="0" marR="0" lvl="0" indent="0" algn="ctr" defTabSz="1219170" rtl="0" eaLnBrk="1" fontAlgn="auto" latinLnBrk="0" hangingPunct="1">
              <a:lnSpc>
                <a:spcPct val="90000"/>
              </a:lnSpc>
              <a:spcBef>
                <a:spcPts val="0"/>
              </a:spcBef>
              <a:spcAft>
                <a:spcPts val="0"/>
              </a:spcAft>
              <a:buClr>
                <a:srgbClr val="000000"/>
              </a:buClr>
              <a:buSzPts val="1200"/>
              <a:buFontTx/>
              <a:buNone/>
              <a:tabLst/>
              <a:defRPr/>
            </a:pPr>
            <a:r>
              <a:rPr kumimoji="0" lang="en" sz="1600" b="1" i="0" u="none" strike="noStrike" kern="0" cap="none" spc="0" normalizeH="0" baseline="0" noProof="0" dirty="0">
                <a:ln>
                  <a:noFill/>
                </a:ln>
                <a:solidFill>
                  <a:srgbClr val="000000"/>
                </a:solidFill>
                <a:effectLst/>
                <a:uLnTx/>
                <a:uFillTx/>
                <a:latin typeface="Arial"/>
                <a:ea typeface="Arial"/>
                <a:cs typeface="Arial"/>
                <a:sym typeface="Arial"/>
              </a:rPr>
              <a:t>Financial Planner</a:t>
            </a:r>
            <a:endParaRPr kumimoji="0" sz="1467"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001" name="Google Shape;4001;p5"/>
          <p:cNvSpPr/>
          <p:nvPr/>
        </p:nvSpPr>
        <p:spPr>
          <a:xfrm>
            <a:off x="7526293" y="4772424"/>
            <a:ext cx="1770800" cy="1532000"/>
          </a:xfrm>
          <a:prstGeom prst="rect">
            <a:avLst/>
          </a:prstGeom>
          <a:noFill/>
          <a:ln>
            <a:noFill/>
          </a:ln>
        </p:spPr>
        <p:txBody>
          <a:bodyPr spcFirstLastPara="1" wrap="square" lIns="313733" tIns="274167" rIns="313733" bIns="274167" anchor="ctr" anchorCtr="0">
            <a:noAutofit/>
          </a:bodyPr>
          <a:lstStyle/>
          <a:p>
            <a:pPr marL="0" marR="0" lvl="0" indent="0" algn="ctr" defTabSz="1219170" rtl="0" eaLnBrk="1" fontAlgn="auto" latinLnBrk="0" hangingPunct="1">
              <a:lnSpc>
                <a:spcPct val="90000"/>
              </a:lnSpc>
              <a:spcBef>
                <a:spcPts val="0"/>
              </a:spcBef>
              <a:spcAft>
                <a:spcPts val="0"/>
              </a:spcAft>
              <a:buClr>
                <a:srgbClr val="000000"/>
              </a:buClr>
              <a:buSzPts val="1200"/>
              <a:buFontTx/>
              <a:buNone/>
              <a:tabLst/>
              <a:defRPr/>
            </a:pPr>
            <a:r>
              <a:rPr kumimoji="0" lang="en" sz="1600" b="1" i="0" u="none" strike="noStrike" kern="0" cap="none" spc="0" normalizeH="0" baseline="0" noProof="0" dirty="0">
                <a:ln>
                  <a:noFill/>
                </a:ln>
                <a:solidFill>
                  <a:srgbClr val="000000"/>
                </a:solidFill>
                <a:effectLst/>
                <a:uLnTx/>
                <a:uFillTx/>
                <a:latin typeface="Arial"/>
                <a:ea typeface="Arial"/>
                <a:cs typeface="Arial"/>
                <a:sym typeface="Arial"/>
              </a:rPr>
              <a:t>Data Analyst</a:t>
            </a:r>
            <a:endParaRPr kumimoji="0" sz="1467"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002" name="Google Shape;4002;p5"/>
          <p:cNvSpPr/>
          <p:nvPr/>
        </p:nvSpPr>
        <p:spPr>
          <a:xfrm>
            <a:off x="5573244" y="3747700"/>
            <a:ext cx="2004714" cy="1532000"/>
          </a:xfrm>
          <a:prstGeom prst="rect">
            <a:avLst/>
          </a:prstGeom>
          <a:noFill/>
          <a:ln>
            <a:noFill/>
          </a:ln>
        </p:spPr>
        <p:txBody>
          <a:bodyPr spcFirstLastPara="1" wrap="square" lIns="311167" tIns="271600" rIns="311167" bIns="271600" anchor="ctr" anchorCtr="0">
            <a:noAutofit/>
          </a:bodyPr>
          <a:lstStyle/>
          <a:p>
            <a:pPr marL="0" marR="0" lvl="0" indent="0" algn="ctr" defTabSz="1219170" rtl="0" eaLnBrk="1" fontAlgn="auto" latinLnBrk="0" hangingPunct="1">
              <a:lnSpc>
                <a:spcPct val="90000"/>
              </a:lnSpc>
              <a:spcBef>
                <a:spcPts val="0"/>
              </a:spcBef>
              <a:spcAft>
                <a:spcPts val="0"/>
              </a:spcAft>
              <a:buClr>
                <a:srgbClr val="000000"/>
              </a:buClr>
              <a:buSzPts val="1200"/>
              <a:buFontTx/>
              <a:buNone/>
              <a:tabLst/>
              <a:defRPr/>
            </a:pPr>
            <a:r>
              <a:rPr kumimoji="0" lang="en" sz="1600" b="1" i="0" u="none" strike="noStrike" kern="0" cap="none" spc="0" normalizeH="0" baseline="0" noProof="0" dirty="0">
                <a:ln>
                  <a:noFill/>
                </a:ln>
                <a:solidFill>
                  <a:srgbClr val="000000"/>
                </a:solidFill>
                <a:effectLst/>
                <a:uLnTx/>
                <a:uFillTx/>
                <a:latin typeface="Arial"/>
                <a:ea typeface="Arial"/>
                <a:cs typeface="Arial"/>
                <a:sym typeface="Arial"/>
              </a:rPr>
              <a:t>Audit Manager</a:t>
            </a:r>
            <a:endParaRPr kumimoji="0" sz="1467"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003" name="Google Shape;4003;p5"/>
          <p:cNvSpPr/>
          <p:nvPr/>
        </p:nvSpPr>
        <p:spPr>
          <a:xfrm>
            <a:off x="5684603" y="2069343"/>
            <a:ext cx="1770800" cy="645200"/>
          </a:xfrm>
          <a:prstGeom prst="rect">
            <a:avLst/>
          </a:prstGeom>
          <a:noFill/>
          <a:ln>
            <a:noFill/>
          </a:ln>
        </p:spPr>
        <p:txBody>
          <a:bodyPr spcFirstLastPara="1" wrap="square" lIns="313733" tIns="274167" rIns="313733" bIns="274167" anchor="ctr" anchorCtr="0">
            <a:noAutofit/>
          </a:bodyPr>
          <a:lstStyle/>
          <a:p>
            <a:pPr marL="0" marR="0" lvl="0" indent="0" algn="ctr" defTabSz="1219170" rtl="0" eaLnBrk="1" fontAlgn="auto" latinLnBrk="0" hangingPunct="1">
              <a:lnSpc>
                <a:spcPct val="90000"/>
              </a:lnSpc>
              <a:spcBef>
                <a:spcPts val="0"/>
              </a:spcBef>
              <a:spcAft>
                <a:spcPts val="0"/>
              </a:spcAft>
              <a:buClr>
                <a:srgbClr val="000000"/>
              </a:buClr>
              <a:buSzPts val="1200"/>
              <a:buFontTx/>
              <a:buNone/>
              <a:tabLst/>
              <a:defRPr/>
            </a:pPr>
            <a:r>
              <a:rPr lang="en-US" sz="1600" b="1" kern="0" dirty="0">
                <a:solidFill>
                  <a:srgbClr val="000000"/>
                </a:solidFill>
                <a:latin typeface="Arial"/>
                <a:ea typeface="Arial"/>
                <a:cs typeface="Arial"/>
                <a:sym typeface="Arial"/>
              </a:rPr>
              <a:t>Forensic Accountant</a:t>
            </a:r>
            <a:endParaRPr kumimoji="0" sz="16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004" name="Google Shape;4004;p5"/>
          <p:cNvSpPr txBox="1"/>
          <p:nvPr/>
        </p:nvSpPr>
        <p:spPr>
          <a:xfrm>
            <a:off x="371157" y="2271865"/>
            <a:ext cx="5126800" cy="3922000"/>
          </a:xfrm>
          <a:prstGeom prst="rect">
            <a:avLst/>
          </a:prstGeom>
          <a:noFill/>
          <a:ln>
            <a:noFill/>
          </a:ln>
        </p:spPr>
        <p:txBody>
          <a:bodyPr spcFirstLastPara="1" wrap="square" lIns="91433" tIns="45700" rIns="91433" bIns="45700" anchor="t" anchorCtr="0">
            <a:noAutofit/>
          </a:bodyPr>
          <a:lstStyle/>
          <a:p>
            <a:pPr marL="0" marR="0" lvl="0" indent="0" algn="l" defTabSz="1219170" rtl="0" eaLnBrk="1" fontAlgn="auto" latinLnBrk="0" hangingPunct="1">
              <a:lnSpc>
                <a:spcPct val="100000"/>
              </a:lnSpc>
              <a:spcBef>
                <a:spcPts val="0"/>
              </a:spcBef>
              <a:spcAft>
                <a:spcPts val="0"/>
              </a:spcAft>
              <a:buClr>
                <a:srgbClr val="FFC000"/>
              </a:buClr>
              <a:buSzPts val="4500"/>
              <a:buFontTx/>
              <a:buNone/>
              <a:tabLst/>
              <a:defRPr/>
            </a:pPr>
            <a:br>
              <a:rPr kumimoji="0" lang="en" sz="4400" b="1" i="0" u="none" strike="noStrike" kern="0" cap="none" spc="0" normalizeH="0" baseline="0" noProof="0" dirty="0">
                <a:ln>
                  <a:noFill/>
                </a:ln>
                <a:solidFill>
                  <a:srgbClr val="FFC000"/>
                </a:solidFill>
                <a:effectLst/>
                <a:uLnTx/>
                <a:uFillTx/>
                <a:latin typeface="Arial"/>
                <a:ea typeface="Arial"/>
                <a:cs typeface="Arial"/>
                <a:sym typeface="Arial"/>
              </a:rPr>
            </a:br>
            <a:r>
              <a:rPr kumimoji="0" lang="en" sz="6000" b="1" i="0" u="none" strike="noStrike" kern="0" cap="none" spc="0" normalizeH="0" baseline="0" noProof="0" dirty="0">
                <a:ln>
                  <a:noFill/>
                </a:ln>
                <a:solidFill>
                  <a:srgbClr val="FFC000"/>
                </a:solidFill>
                <a:effectLst/>
                <a:uLnTx/>
                <a:uFillTx/>
                <a:latin typeface="Arial"/>
                <a:ea typeface="Arial"/>
                <a:cs typeface="Arial"/>
                <a:sym typeface="Arial"/>
              </a:rPr>
              <a:t>opportunities</a:t>
            </a:r>
            <a:endParaRPr kumimoji="0" sz="60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1465081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a:xfrm>
            <a:off x="7786437" y="637776"/>
            <a:ext cx="3799040" cy="1821107"/>
          </a:xfrm>
        </p:spPr>
        <p:txBody>
          <a:bodyPr anchor="t" anchorCtr="0">
            <a:normAutofit fontScale="90000"/>
          </a:bodyPr>
          <a:lstStyle/>
          <a:p>
            <a:r>
              <a:rPr lang="en-US" dirty="0">
                <a:latin typeface="Roboto"/>
                <a:ea typeface="Roboto"/>
                <a:cs typeface="Roboto"/>
              </a:rPr>
              <a:t>CPA or </a:t>
            </a:r>
            <a:br>
              <a:rPr lang="en-US" dirty="0">
                <a:latin typeface="Roboto"/>
                <a:ea typeface="Roboto"/>
                <a:cs typeface="Roboto"/>
              </a:rPr>
            </a:br>
            <a:r>
              <a:rPr lang="en-US" dirty="0">
                <a:latin typeface="Roboto"/>
                <a:ea typeface="Roboto"/>
                <a:cs typeface="Roboto"/>
              </a:rPr>
              <a:t>accountant? </a:t>
            </a:r>
            <a:br>
              <a:rPr lang="en-US" dirty="0">
                <a:latin typeface="Roboto"/>
                <a:ea typeface="Roboto"/>
                <a:cs typeface="Roboto"/>
              </a:rPr>
            </a:br>
            <a:endParaRPr lang="en-US" dirty="0">
              <a:latin typeface="Roboto"/>
              <a:ea typeface="Roboto"/>
              <a:cs typeface="Roboto"/>
            </a:endParaRPr>
          </a:p>
        </p:txBody>
      </p:sp>
      <p:pic>
        <p:nvPicPr>
          <p:cNvPr id="14" name="Picture Placeholder 13" descr="Adviser talking with client">
            <a:extLst>
              <a:ext uri="{FF2B5EF4-FFF2-40B4-BE49-F238E27FC236}">
                <a16:creationId xmlns:a16="http://schemas.microsoft.com/office/drawing/2014/main" id="{9A8AD548-922D-4E1D-B19C-5F6E808B8160}"/>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l="13855" r="13728"/>
          <a:stretch/>
        </p:blipFill>
        <p:spPr>
          <a:xfrm>
            <a:off x="-1" y="1"/>
            <a:ext cx="7465513" cy="6858000"/>
          </a:xfrm>
        </p:spPr>
      </p:pic>
      <p:sp>
        <p:nvSpPr>
          <p:cNvPr id="3" name="Subtitle 2">
            <a:extLst>
              <a:ext uri="{FF2B5EF4-FFF2-40B4-BE49-F238E27FC236}">
                <a16:creationId xmlns:a16="http://schemas.microsoft.com/office/drawing/2014/main" id="{D9A11267-FC52-4990-8D98-010AFABA5544}"/>
              </a:ext>
            </a:extLst>
          </p:cNvPr>
          <p:cNvSpPr>
            <a:spLocks noGrp="1"/>
          </p:cNvSpPr>
          <p:nvPr>
            <p:ph type="body" sz="quarter" idx="14"/>
          </p:nvPr>
        </p:nvSpPr>
        <p:spPr>
          <a:xfrm>
            <a:off x="7786437" y="1930400"/>
            <a:ext cx="3970338" cy="1600200"/>
          </a:xfrm>
        </p:spPr>
        <p:txBody>
          <a:bodyPr>
            <a:noAutofit/>
          </a:bodyPr>
          <a:lstStyle/>
          <a:p>
            <a:r>
              <a:rPr lang="en-US" sz="1600" dirty="0"/>
              <a:t>CPA stands for Certified Public Accountant. </a:t>
            </a:r>
          </a:p>
          <a:p>
            <a:r>
              <a:rPr lang="en-US" sz="1600" dirty="0"/>
              <a:t>CPAs are accountants, but accountants are not necessarily CPAs. </a:t>
            </a:r>
          </a:p>
          <a:p>
            <a:r>
              <a:rPr lang="en-US" sz="1600" dirty="0"/>
              <a:t>If you're a CPA, you: </a:t>
            </a:r>
          </a:p>
          <a:p>
            <a:endParaRPr lang="en-US" sz="1600" dirty="0"/>
          </a:p>
        </p:txBody>
      </p:sp>
      <p:sp>
        <p:nvSpPr>
          <p:cNvPr id="4" name="TextBox 3">
            <a:extLst>
              <a:ext uri="{FF2B5EF4-FFF2-40B4-BE49-F238E27FC236}">
                <a16:creationId xmlns:a16="http://schemas.microsoft.com/office/drawing/2014/main" id="{AE88CA41-96BB-4AFC-9189-B6FF7D345F6A}"/>
              </a:ext>
            </a:extLst>
          </p:cNvPr>
          <p:cNvSpPr txBox="1"/>
          <p:nvPr/>
        </p:nvSpPr>
        <p:spPr>
          <a:xfrm>
            <a:off x="7694112" y="3530562"/>
            <a:ext cx="4612188" cy="2585323"/>
          </a:xfrm>
          <a:prstGeom prst="rect">
            <a:avLst/>
          </a:prstGeom>
          <a:noFill/>
        </p:spPr>
        <p:txBody>
          <a:bodyPr wrap="square" numCol="2"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white"/>
                </a:solidFill>
                <a:latin typeface="Gill Sans MT"/>
              </a:rPr>
              <a:t>Face a higher earning potential.</a:t>
            </a:r>
            <a:br>
              <a:rPr kumimoji="0" lang="en-US" sz="1800" i="0" u="none" strike="noStrike" kern="1200" cap="none" spc="0" normalizeH="0" baseline="0" noProof="0" dirty="0">
                <a:ln>
                  <a:noFill/>
                </a:ln>
                <a:solidFill>
                  <a:prstClr val="white"/>
                </a:solidFill>
                <a:effectLst/>
                <a:uLnTx/>
                <a:uFillTx/>
                <a:latin typeface="Gill Sans MT"/>
                <a:ea typeface="+mn-ea"/>
                <a:cs typeface="+mn-cs"/>
              </a:rPr>
            </a:br>
            <a:endParaRPr kumimoji="0" lang="en-US" sz="1800" i="0" u="none" strike="noStrike" kern="1200" cap="none" spc="0" normalizeH="0" baseline="0" noProof="0" dirty="0">
              <a:ln>
                <a:noFill/>
              </a:ln>
              <a:solidFill>
                <a:prstClr val="white"/>
              </a:solidFill>
              <a:effectLst/>
              <a:uLnTx/>
              <a:uFillTx/>
              <a:latin typeface="Gill Sans M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i="0" u="none" strike="noStrike" kern="1200" cap="none" spc="0" normalizeH="0" baseline="0" noProof="0" dirty="0">
                <a:ln>
                  <a:noFill/>
                </a:ln>
                <a:solidFill>
                  <a:prstClr val="white"/>
                </a:solidFill>
                <a:effectLst/>
                <a:uLnTx/>
                <a:uFillTx/>
                <a:latin typeface="Gill Sans MT"/>
                <a:ea typeface="+mn-ea"/>
                <a:cs typeface="+mn-cs"/>
              </a:rPr>
              <a:t>Garner more trust and respect.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i="0" u="none" strike="noStrike" kern="1200" cap="none" spc="0" normalizeH="0" baseline="0" noProof="0" dirty="0">
              <a:ln>
                <a:noFill/>
              </a:ln>
              <a:solidFill>
                <a:prstClr val="white"/>
              </a:solidFill>
              <a:effectLst/>
              <a:uLnTx/>
              <a:uFillTx/>
              <a:latin typeface="Gill Sans M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i="0" u="none" strike="noStrike" kern="1200" cap="none" spc="0" normalizeH="0" baseline="0" noProof="0" dirty="0">
                <a:ln>
                  <a:noFill/>
                </a:ln>
                <a:solidFill>
                  <a:prstClr val="white"/>
                </a:solidFill>
                <a:effectLst/>
                <a:uLnTx/>
                <a:uFillTx/>
                <a:latin typeface="Gill Sans MT"/>
                <a:ea typeface="+mn-ea"/>
                <a:cs typeface="+mn-cs"/>
              </a:rPr>
              <a:t>Experience greater job security.</a:t>
            </a:r>
          </a:p>
          <a:p>
            <a:pPr marR="0" lvl="0" algn="l" defTabSz="914400" rtl="0" eaLnBrk="1" fontAlgn="auto" latinLnBrk="0" hangingPunct="1">
              <a:lnSpc>
                <a:spcPct val="100000"/>
              </a:lnSpc>
              <a:spcBef>
                <a:spcPts val="0"/>
              </a:spcBef>
              <a:spcAft>
                <a:spcPts val="0"/>
              </a:spcAft>
              <a:buClrTx/>
              <a:buSzTx/>
              <a:tabLst/>
              <a:defRPr/>
            </a:pPr>
            <a:endParaRPr kumimoji="0" lang="en-US" sz="1800" i="0" u="none" strike="noStrike" kern="1200" cap="none" spc="0" normalizeH="0" baseline="0" noProof="0" dirty="0">
              <a:ln>
                <a:noFill/>
              </a:ln>
              <a:solidFill>
                <a:prstClr val="white"/>
              </a:solidFill>
              <a:effectLst/>
              <a:uLnTx/>
              <a:uFillTx/>
              <a:latin typeface="Gill Sans M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i="0" u="none" strike="noStrike" kern="1200" cap="none" spc="0" normalizeH="0" baseline="0" noProof="0" dirty="0">
                <a:ln>
                  <a:noFill/>
                </a:ln>
                <a:solidFill>
                  <a:prstClr val="white"/>
                </a:solidFill>
                <a:effectLst/>
                <a:uLnTx/>
                <a:uFillTx/>
                <a:latin typeface="Gill Sans MT"/>
                <a:ea typeface="+mn-ea"/>
                <a:cs typeface="+mn-cs"/>
              </a:rPr>
              <a:t>Can become even more specialized.</a:t>
            </a:r>
            <a:br>
              <a:rPr kumimoji="0" lang="en-US" sz="1800" i="0" u="none" strike="noStrike" kern="1200" cap="none" spc="0" normalizeH="0" baseline="0" noProof="0" dirty="0">
                <a:ln>
                  <a:noFill/>
                </a:ln>
                <a:solidFill>
                  <a:prstClr val="white"/>
                </a:solidFill>
                <a:effectLst/>
                <a:uLnTx/>
                <a:uFillTx/>
                <a:latin typeface="Gill Sans MT"/>
                <a:ea typeface="+mn-ea"/>
                <a:cs typeface="+mn-cs"/>
              </a:rPr>
            </a:br>
            <a:endParaRPr kumimoji="0" lang="en-US" sz="1800" i="0" u="none" strike="noStrike" kern="1200" cap="none" spc="0" normalizeH="0" baseline="0" noProof="0" dirty="0">
              <a:ln>
                <a:noFill/>
              </a:ln>
              <a:solidFill>
                <a:prstClr val="white"/>
              </a:solidFill>
              <a:effectLst/>
              <a:uLnTx/>
              <a:uFillTx/>
              <a:latin typeface="Gill Sans M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i="0" u="none" strike="noStrike" kern="1200" cap="none" spc="0" normalizeH="0" baseline="0" noProof="0" dirty="0">
                <a:ln>
                  <a:noFill/>
                </a:ln>
                <a:solidFill>
                  <a:prstClr val="white"/>
                </a:solidFill>
                <a:effectLst/>
                <a:uLnTx/>
                <a:uFillTx/>
                <a:latin typeface="Gill Sans MT"/>
                <a:ea typeface="+mn-ea"/>
                <a:cs typeface="+mn-cs"/>
              </a:rPr>
              <a:t>Take on highly valued, consulting roles.</a:t>
            </a:r>
          </a:p>
        </p:txBody>
      </p:sp>
    </p:spTree>
    <p:extLst>
      <p:ext uri="{BB962C8B-B14F-4D97-AF65-F5344CB8AC3E}">
        <p14:creationId xmlns:p14="http://schemas.microsoft.com/office/powerpoint/2010/main" val="33751851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71300" y="1523183"/>
            <a:ext cx="8070976" cy="830997"/>
          </a:xfrm>
          <a:prstGeom prst="rect">
            <a:avLst/>
          </a:prstGeom>
        </p:spPr>
        <p:txBody>
          <a:bodyPr wrap="square">
            <a:spAutoFit/>
          </a:bodyPr>
          <a:lstStyle/>
          <a:p>
            <a:r>
              <a:rPr lang="en-US" sz="2400" dirty="0">
                <a:cs typeface="Arial" panose="020B0604020202020204" pitchFamily="34" charset="0"/>
              </a:rPr>
              <a:t>Here are </a:t>
            </a:r>
            <a:r>
              <a:rPr lang="en-US" sz="2400" dirty="0">
                <a:solidFill>
                  <a:srgbClr val="AEC677"/>
                </a:solidFill>
                <a:cs typeface="Arial" panose="020B0604020202020204" pitchFamily="34" charset="0"/>
              </a:rPr>
              <a:t>just a few examples of what</a:t>
            </a:r>
            <a:br>
              <a:rPr lang="en-US" sz="2400" dirty="0">
                <a:solidFill>
                  <a:srgbClr val="AEC677"/>
                </a:solidFill>
                <a:cs typeface="Arial" panose="020B0604020202020204" pitchFamily="34" charset="0"/>
              </a:rPr>
            </a:br>
            <a:r>
              <a:rPr lang="en-US" sz="2400" dirty="0">
                <a:solidFill>
                  <a:srgbClr val="AEC677"/>
                </a:solidFill>
                <a:cs typeface="Arial" panose="020B0604020202020204" pitchFamily="34" charset="0"/>
              </a:rPr>
              <a:t>they’re willing to pay </a:t>
            </a:r>
            <a:r>
              <a:rPr lang="en-US" sz="2400" dirty="0">
                <a:solidFill>
                  <a:srgbClr val="FFFFFF"/>
                </a:solidFill>
                <a:cs typeface="Arial" panose="020B0604020202020204" pitchFamily="34" charset="0"/>
              </a:rPr>
              <a:t>to get them:</a:t>
            </a:r>
            <a:endParaRPr lang="en-US" sz="2400" dirty="0">
              <a:solidFill>
                <a:srgbClr val="AEC677"/>
              </a:solidFill>
              <a:cs typeface="Arial" panose="020B0604020202020204" pitchFamily="34" charset="0"/>
            </a:endParaRPr>
          </a:p>
        </p:txBody>
      </p:sp>
      <p:pic>
        <p:nvPicPr>
          <p:cNvPr id="6" name="Picture 5"/>
          <p:cNvPicPr>
            <a:picLocks noChangeAspect="1"/>
          </p:cNvPicPr>
          <p:nvPr/>
        </p:nvPicPr>
        <p:blipFill>
          <a:blip r:embed="rId3"/>
          <a:stretch>
            <a:fillRect/>
          </a:stretch>
        </p:blipFill>
        <p:spPr>
          <a:xfrm>
            <a:off x="8650569" y="4630353"/>
            <a:ext cx="4090325" cy="2787585"/>
          </a:xfrm>
          <a:prstGeom prst="rect">
            <a:avLst/>
          </a:prstGeom>
        </p:spPr>
      </p:pic>
      <p:grpSp>
        <p:nvGrpSpPr>
          <p:cNvPr id="21" name="Group 20"/>
          <p:cNvGrpSpPr/>
          <p:nvPr/>
        </p:nvGrpSpPr>
        <p:grpSpPr>
          <a:xfrm>
            <a:off x="5789125" y="4472847"/>
            <a:ext cx="3012873" cy="933757"/>
            <a:chOff x="536828" y="5924243"/>
            <a:chExt cx="3012873" cy="933757"/>
          </a:xfrm>
        </p:grpSpPr>
        <p:pic>
          <p:nvPicPr>
            <p:cNvPr id="2" name="Picture 1"/>
            <p:cNvPicPr>
              <a:picLocks noChangeAspect="1"/>
            </p:cNvPicPr>
            <p:nvPr/>
          </p:nvPicPr>
          <p:blipFill>
            <a:blip r:embed="rId4"/>
            <a:stretch>
              <a:fillRect/>
            </a:stretch>
          </p:blipFill>
          <p:spPr>
            <a:xfrm>
              <a:off x="658593" y="6364830"/>
              <a:ext cx="2771787" cy="350802"/>
            </a:xfrm>
            <a:prstGeom prst="rect">
              <a:avLst/>
            </a:prstGeom>
          </p:spPr>
        </p:pic>
        <p:sp>
          <p:nvSpPr>
            <p:cNvPr id="8" name="Rectangle 7"/>
            <p:cNvSpPr/>
            <p:nvPr/>
          </p:nvSpPr>
          <p:spPr>
            <a:xfrm>
              <a:off x="632150" y="6364830"/>
              <a:ext cx="2798230" cy="338554"/>
            </a:xfrm>
            <a:prstGeom prst="rect">
              <a:avLst/>
            </a:prstGeom>
          </p:spPr>
          <p:txBody>
            <a:bodyPr wrap="square">
              <a:spAutoFit/>
            </a:bodyPr>
            <a:lstStyle/>
            <a:p>
              <a:pPr algn="ctr"/>
              <a:r>
                <a:rPr lang="en-US" sz="1600" dirty="0">
                  <a:solidFill>
                    <a:srgbClr val="FFFFFF"/>
                  </a:solidFill>
                  <a:latin typeface="Arial" panose="020B0604020202020204" pitchFamily="34" charset="0"/>
                  <a:cs typeface="Arial" panose="020B0604020202020204" pitchFamily="34" charset="0"/>
                </a:rPr>
                <a:t>Forensic Accountant</a:t>
              </a:r>
              <a:endParaRPr lang="en-US" sz="1600" dirty="0">
                <a:latin typeface="Arial" panose="020B0604020202020204" pitchFamily="34" charset="0"/>
                <a:cs typeface="Arial" panose="020B0604020202020204" pitchFamily="34" charset="0"/>
              </a:endParaRPr>
            </a:p>
          </p:txBody>
        </p:sp>
        <p:cxnSp>
          <p:nvCxnSpPr>
            <p:cNvPr id="14" name="Straight Connector 13"/>
            <p:cNvCxnSpPr>
              <a:cxnSpLocks/>
            </p:cNvCxnSpPr>
            <p:nvPr/>
          </p:nvCxnSpPr>
          <p:spPr>
            <a:xfrm>
              <a:off x="632150" y="6264219"/>
              <a:ext cx="0" cy="593781"/>
            </a:xfrm>
            <a:prstGeom prst="line">
              <a:avLst/>
            </a:prstGeom>
            <a:ln>
              <a:solidFill>
                <a:schemeClr val="tx1"/>
              </a:solidFill>
            </a:ln>
          </p:spPr>
          <p:style>
            <a:lnRef idx="3">
              <a:schemeClr val="accent5"/>
            </a:lnRef>
            <a:fillRef idx="0">
              <a:schemeClr val="accent5"/>
            </a:fillRef>
            <a:effectRef idx="2">
              <a:schemeClr val="accent5"/>
            </a:effectRef>
            <a:fontRef idx="minor">
              <a:schemeClr val="tx1"/>
            </a:fontRef>
          </p:style>
        </p:cxnSp>
        <p:cxnSp>
          <p:nvCxnSpPr>
            <p:cNvPr id="16" name="Straight Connector 15"/>
            <p:cNvCxnSpPr>
              <a:cxnSpLocks/>
            </p:cNvCxnSpPr>
            <p:nvPr/>
          </p:nvCxnSpPr>
          <p:spPr>
            <a:xfrm>
              <a:off x="3430380" y="6264219"/>
              <a:ext cx="0" cy="593781"/>
            </a:xfrm>
            <a:prstGeom prst="line">
              <a:avLst/>
            </a:prstGeom>
            <a:ln>
              <a:solidFill>
                <a:schemeClr val="tx1"/>
              </a:solidFill>
            </a:ln>
          </p:spPr>
          <p:style>
            <a:lnRef idx="3">
              <a:schemeClr val="accent5"/>
            </a:lnRef>
            <a:fillRef idx="0">
              <a:schemeClr val="accent5"/>
            </a:fillRef>
            <a:effectRef idx="2">
              <a:schemeClr val="accent5"/>
            </a:effectRef>
            <a:fontRef idx="minor">
              <a:schemeClr val="tx1"/>
            </a:fontRef>
          </p:style>
        </p:cxnSp>
        <p:sp>
          <p:nvSpPr>
            <p:cNvPr id="17" name="Rectangle 16"/>
            <p:cNvSpPr/>
            <p:nvPr/>
          </p:nvSpPr>
          <p:spPr>
            <a:xfrm>
              <a:off x="536828" y="5924243"/>
              <a:ext cx="967701" cy="338554"/>
            </a:xfrm>
            <a:prstGeom prst="rect">
              <a:avLst/>
            </a:prstGeom>
          </p:spPr>
          <p:txBody>
            <a:bodyPr wrap="none">
              <a:spAutoFit/>
            </a:bodyPr>
            <a:lstStyle/>
            <a:p>
              <a:r>
                <a:rPr lang="en-US" sz="1600" dirty="0">
                  <a:solidFill>
                    <a:srgbClr val="FFFFFF"/>
                  </a:solidFill>
                  <a:latin typeface="Arial" panose="020B0604020202020204" pitchFamily="34" charset="0"/>
                  <a:cs typeface="Arial" panose="020B0604020202020204" pitchFamily="34" charset="0"/>
                </a:rPr>
                <a:t>$89,411 </a:t>
              </a:r>
              <a:endParaRPr lang="en-US" sz="1600" dirty="0">
                <a:latin typeface="Arial" panose="020B0604020202020204" pitchFamily="34" charset="0"/>
                <a:cs typeface="Arial" panose="020B0604020202020204" pitchFamily="34" charset="0"/>
              </a:endParaRPr>
            </a:p>
          </p:txBody>
        </p:sp>
        <p:sp>
          <p:nvSpPr>
            <p:cNvPr id="18" name="Rectangle 17"/>
            <p:cNvSpPr/>
            <p:nvPr/>
          </p:nvSpPr>
          <p:spPr>
            <a:xfrm>
              <a:off x="2510634" y="5940407"/>
              <a:ext cx="1039067" cy="338554"/>
            </a:xfrm>
            <a:prstGeom prst="rect">
              <a:avLst/>
            </a:prstGeom>
          </p:spPr>
          <p:txBody>
            <a:bodyPr wrap="none">
              <a:spAutoFit/>
            </a:bodyPr>
            <a:lstStyle/>
            <a:p>
              <a:pPr lvl="0"/>
              <a:r>
                <a:rPr lang="en-US" sz="1600" dirty="0">
                  <a:solidFill>
                    <a:srgbClr val="FFFFFF"/>
                  </a:solidFill>
                  <a:latin typeface="Arial" panose="020B0604020202020204" pitchFamily="34" charset="0"/>
                  <a:cs typeface="Arial" panose="020B0604020202020204" pitchFamily="34" charset="0"/>
                </a:rPr>
                <a:t>$128,446</a:t>
              </a:r>
            </a:p>
          </p:txBody>
        </p:sp>
      </p:grpSp>
      <p:grpSp>
        <p:nvGrpSpPr>
          <p:cNvPr id="35" name="Group 34"/>
          <p:cNvGrpSpPr/>
          <p:nvPr/>
        </p:nvGrpSpPr>
        <p:grpSpPr>
          <a:xfrm>
            <a:off x="1717727" y="3293259"/>
            <a:ext cx="4652564" cy="963113"/>
            <a:chOff x="2272795" y="2767152"/>
            <a:chExt cx="4652564" cy="963113"/>
          </a:xfrm>
        </p:grpSpPr>
        <p:grpSp>
          <p:nvGrpSpPr>
            <p:cNvPr id="31" name="Group 30"/>
            <p:cNvGrpSpPr/>
            <p:nvPr/>
          </p:nvGrpSpPr>
          <p:grpSpPr>
            <a:xfrm>
              <a:off x="2405658" y="3136484"/>
              <a:ext cx="4413824" cy="593781"/>
              <a:chOff x="841760" y="3509739"/>
              <a:chExt cx="4413824" cy="593781"/>
            </a:xfrm>
          </p:grpSpPr>
          <p:pic>
            <p:nvPicPr>
              <p:cNvPr id="3" name="Picture 2"/>
              <p:cNvPicPr>
                <a:picLocks noChangeAspect="1"/>
              </p:cNvPicPr>
              <p:nvPr/>
            </p:nvPicPr>
            <p:blipFill>
              <a:blip r:embed="rId5"/>
              <a:stretch>
                <a:fillRect/>
              </a:stretch>
            </p:blipFill>
            <p:spPr>
              <a:xfrm>
                <a:off x="841760" y="3631229"/>
                <a:ext cx="4399259" cy="350802"/>
              </a:xfrm>
              <a:prstGeom prst="rect">
                <a:avLst/>
              </a:prstGeom>
            </p:spPr>
          </p:pic>
          <p:cxnSp>
            <p:nvCxnSpPr>
              <p:cNvPr id="27" name="Straight Connector 26"/>
              <p:cNvCxnSpPr>
                <a:cxnSpLocks/>
              </p:cNvCxnSpPr>
              <p:nvPr/>
            </p:nvCxnSpPr>
            <p:spPr>
              <a:xfrm>
                <a:off x="5255584" y="3509739"/>
                <a:ext cx="0" cy="593781"/>
              </a:xfrm>
              <a:prstGeom prst="line">
                <a:avLst/>
              </a:prstGeom>
              <a:ln>
                <a:solidFill>
                  <a:schemeClr val="tx1"/>
                </a:solidFill>
              </a:ln>
            </p:spPr>
            <p:style>
              <a:lnRef idx="3">
                <a:schemeClr val="accent5"/>
              </a:lnRef>
              <a:fillRef idx="0">
                <a:schemeClr val="accent5"/>
              </a:fillRef>
              <a:effectRef idx="2">
                <a:schemeClr val="accent5"/>
              </a:effectRef>
              <a:fontRef idx="minor">
                <a:schemeClr val="tx1"/>
              </a:fontRef>
            </p:style>
          </p:cxnSp>
          <p:cxnSp>
            <p:nvCxnSpPr>
              <p:cNvPr id="28" name="Straight Connector 27"/>
              <p:cNvCxnSpPr>
                <a:cxnSpLocks/>
              </p:cNvCxnSpPr>
              <p:nvPr/>
            </p:nvCxnSpPr>
            <p:spPr>
              <a:xfrm>
                <a:off x="841760" y="3509739"/>
                <a:ext cx="0" cy="593781"/>
              </a:xfrm>
              <a:prstGeom prst="line">
                <a:avLst/>
              </a:prstGeom>
              <a:ln>
                <a:solidFill>
                  <a:schemeClr val="tx1"/>
                </a:solidFill>
              </a:ln>
            </p:spPr>
            <p:style>
              <a:lnRef idx="3">
                <a:schemeClr val="accent5"/>
              </a:lnRef>
              <a:fillRef idx="0">
                <a:schemeClr val="accent5"/>
              </a:fillRef>
              <a:effectRef idx="2">
                <a:schemeClr val="accent5"/>
              </a:effectRef>
              <a:fontRef idx="minor">
                <a:schemeClr val="tx1"/>
              </a:fontRef>
            </p:style>
          </p:cxnSp>
        </p:grpSp>
        <p:sp>
          <p:nvSpPr>
            <p:cNvPr id="32" name="Rectangle 31"/>
            <p:cNvSpPr/>
            <p:nvPr/>
          </p:nvSpPr>
          <p:spPr>
            <a:xfrm>
              <a:off x="2420224" y="3244334"/>
              <a:ext cx="4384693" cy="338554"/>
            </a:xfrm>
            <a:prstGeom prst="rect">
              <a:avLst/>
            </a:prstGeom>
          </p:spPr>
          <p:txBody>
            <a:bodyPr wrap="square">
              <a:spAutoFit/>
            </a:bodyPr>
            <a:lstStyle/>
            <a:p>
              <a:pPr algn="ctr"/>
              <a:r>
                <a:rPr lang="en-US" sz="1600" dirty="0">
                  <a:solidFill>
                    <a:srgbClr val="FFFFFF"/>
                  </a:solidFill>
                  <a:latin typeface="Arial" panose="020B0604020202020204" pitchFamily="34" charset="0"/>
                  <a:cs typeface="Arial" panose="020B0604020202020204" pitchFamily="34" charset="0"/>
                </a:rPr>
                <a:t>Controller</a:t>
              </a:r>
              <a:endParaRPr lang="en-US" sz="1600" dirty="0">
                <a:latin typeface="Arial" panose="020B0604020202020204" pitchFamily="34" charset="0"/>
                <a:cs typeface="Arial" panose="020B0604020202020204" pitchFamily="34" charset="0"/>
              </a:endParaRPr>
            </a:p>
          </p:txBody>
        </p:sp>
        <p:sp>
          <p:nvSpPr>
            <p:cNvPr id="33" name="Rectangle 32"/>
            <p:cNvSpPr/>
            <p:nvPr/>
          </p:nvSpPr>
          <p:spPr>
            <a:xfrm>
              <a:off x="2272795" y="2767152"/>
              <a:ext cx="1096775" cy="338554"/>
            </a:xfrm>
            <a:prstGeom prst="rect">
              <a:avLst/>
            </a:prstGeom>
          </p:spPr>
          <p:txBody>
            <a:bodyPr wrap="none">
              <a:spAutoFit/>
            </a:bodyPr>
            <a:lstStyle/>
            <a:p>
              <a:r>
                <a:rPr lang="en-US" sz="1600" dirty="0">
                  <a:solidFill>
                    <a:srgbClr val="FFFFFF"/>
                  </a:solidFill>
                  <a:latin typeface="Arial" panose="020B0604020202020204" pitchFamily="34" charset="0"/>
                  <a:cs typeface="Arial" panose="020B0604020202020204" pitchFamily="34" charset="0"/>
                </a:rPr>
                <a:t>$159,305 </a:t>
              </a:r>
              <a:endParaRPr lang="en-US" sz="1600" dirty="0">
                <a:latin typeface="Arial" panose="020B0604020202020204" pitchFamily="34" charset="0"/>
                <a:cs typeface="Arial" panose="020B0604020202020204" pitchFamily="34" charset="0"/>
              </a:endParaRPr>
            </a:p>
          </p:txBody>
        </p:sp>
        <p:sp>
          <p:nvSpPr>
            <p:cNvPr id="34" name="Rectangle 33"/>
            <p:cNvSpPr/>
            <p:nvPr/>
          </p:nvSpPr>
          <p:spPr>
            <a:xfrm>
              <a:off x="5886292" y="2804953"/>
              <a:ext cx="1039067" cy="338554"/>
            </a:xfrm>
            <a:prstGeom prst="rect">
              <a:avLst/>
            </a:prstGeom>
          </p:spPr>
          <p:txBody>
            <a:bodyPr wrap="none">
              <a:spAutoFit/>
            </a:bodyPr>
            <a:lstStyle/>
            <a:p>
              <a:pPr lvl="0"/>
              <a:r>
                <a:rPr lang="en-US" sz="1600" dirty="0">
                  <a:solidFill>
                    <a:srgbClr val="FFFFFF"/>
                  </a:solidFill>
                  <a:latin typeface="Arial" panose="020B0604020202020204" pitchFamily="34" charset="0"/>
                  <a:cs typeface="Arial" panose="020B0604020202020204" pitchFamily="34" charset="0"/>
                </a:rPr>
                <a:t>$224,979</a:t>
              </a:r>
            </a:p>
          </p:txBody>
        </p:sp>
      </p:grpSp>
      <p:grpSp>
        <p:nvGrpSpPr>
          <p:cNvPr id="42" name="Group 41"/>
          <p:cNvGrpSpPr/>
          <p:nvPr/>
        </p:nvGrpSpPr>
        <p:grpSpPr>
          <a:xfrm>
            <a:off x="8066679" y="2017526"/>
            <a:ext cx="1850186" cy="919117"/>
            <a:chOff x="1930864" y="2856610"/>
            <a:chExt cx="1850186" cy="919117"/>
          </a:xfrm>
        </p:grpSpPr>
        <p:grpSp>
          <p:nvGrpSpPr>
            <p:cNvPr id="36" name="Group 35"/>
            <p:cNvGrpSpPr/>
            <p:nvPr/>
          </p:nvGrpSpPr>
          <p:grpSpPr>
            <a:xfrm>
              <a:off x="2079857" y="3165562"/>
              <a:ext cx="1563898" cy="610165"/>
              <a:chOff x="2079857" y="3165562"/>
              <a:chExt cx="1563898" cy="610165"/>
            </a:xfrm>
          </p:grpSpPr>
          <p:pic>
            <p:nvPicPr>
              <p:cNvPr id="9" name="Picture 8"/>
              <p:cNvPicPr>
                <a:picLocks noChangeAspect="1"/>
              </p:cNvPicPr>
              <p:nvPr/>
            </p:nvPicPr>
            <p:blipFill>
              <a:blip r:embed="rId6"/>
              <a:stretch>
                <a:fillRect/>
              </a:stretch>
            </p:blipFill>
            <p:spPr>
              <a:xfrm>
                <a:off x="2079857" y="3303436"/>
                <a:ext cx="1563898" cy="350802"/>
              </a:xfrm>
              <a:prstGeom prst="rect">
                <a:avLst/>
              </a:prstGeom>
            </p:spPr>
          </p:pic>
          <p:cxnSp>
            <p:nvCxnSpPr>
              <p:cNvPr id="20" name="Straight Connector 19"/>
              <p:cNvCxnSpPr>
                <a:cxnSpLocks/>
              </p:cNvCxnSpPr>
              <p:nvPr/>
            </p:nvCxnSpPr>
            <p:spPr>
              <a:xfrm>
                <a:off x="2079857" y="3181946"/>
                <a:ext cx="0" cy="593781"/>
              </a:xfrm>
              <a:prstGeom prst="line">
                <a:avLst/>
              </a:prstGeom>
              <a:ln>
                <a:solidFill>
                  <a:schemeClr val="tx1"/>
                </a:solidFill>
              </a:ln>
            </p:spPr>
            <p:style>
              <a:lnRef idx="3">
                <a:schemeClr val="accent5"/>
              </a:lnRef>
              <a:fillRef idx="0">
                <a:schemeClr val="accent5"/>
              </a:fillRef>
              <a:effectRef idx="2">
                <a:schemeClr val="accent5"/>
              </a:effectRef>
              <a:fontRef idx="minor">
                <a:schemeClr val="tx1"/>
              </a:fontRef>
            </p:style>
          </p:cxnSp>
          <p:cxnSp>
            <p:nvCxnSpPr>
              <p:cNvPr id="22" name="Straight Connector 21"/>
              <p:cNvCxnSpPr>
                <a:cxnSpLocks/>
              </p:cNvCxnSpPr>
              <p:nvPr/>
            </p:nvCxnSpPr>
            <p:spPr>
              <a:xfrm>
                <a:off x="3643755" y="3165562"/>
                <a:ext cx="0" cy="593781"/>
              </a:xfrm>
              <a:prstGeom prst="line">
                <a:avLst/>
              </a:prstGeom>
              <a:ln>
                <a:solidFill>
                  <a:schemeClr val="tx1"/>
                </a:solidFill>
              </a:ln>
            </p:spPr>
            <p:style>
              <a:lnRef idx="3">
                <a:schemeClr val="accent5"/>
              </a:lnRef>
              <a:fillRef idx="0">
                <a:schemeClr val="accent5"/>
              </a:fillRef>
              <a:effectRef idx="2">
                <a:schemeClr val="accent5"/>
              </a:effectRef>
              <a:fontRef idx="minor">
                <a:schemeClr val="tx1"/>
              </a:fontRef>
            </p:style>
          </p:cxnSp>
        </p:grpSp>
        <p:sp>
          <p:nvSpPr>
            <p:cNvPr id="40" name="Rectangle 39"/>
            <p:cNvSpPr/>
            <p:nvPr/>
          </p:nvSpPr>
          <p:spPr>
            <a:xfrm>
              <a:off x="2079857" y="3275150"/>
              <a:ext cx="1564724" cy="338554"/>
            </a:xfrm>
            <a:prstGeom prst="rect">
              <a:avLst/>
            </a:prstGeom>
          </p:spPr>
          <p:txBody>
            <a:bodyPr wrap="none">
              <a:spAutoFit/>
            </a:bodyPr>
            <a:lstStyle/>
            <a:p>
              <a:r>
                <a:rPr lang="en-US" sz="1600" dirty="0">
                  <a:solidFill>
                    <a:srgbClr val="FFFFFF"/>
                  </a:solidFill>
                  <a:latin typeface="Arial" panose="020B0604020202020204" pitchFamily="34" charset="0"/>
                  <a:cs typeface="Arial" panose="020B0604020202020204" pitchFamily="34" charset="0"/>
                </a:rPr>
                <a:t>Internal Auditor</a:t>
              </a:r>
              <a:endParaRPr lang="en-US" sz="1600" dirty="0">
                <a:latin typeface="Arial" panose="020B0604020202020204" pitchFamily="34" charset="0"/>
                <a:cs typeface="Arial" panose="020B0604020202020204" pitchFamily="34" charset="0"/>
              </a:endParaRPr>
            </a:p>
          </p:txBody>
        </p:sp>
        <p:sp>
          <p:nvSpPr>
            <p:cNvPr id="41" name="Rectangle 40"/>
            <p:cNvSpPr/>
            <p:nvPr/>
          </p:nvSpPr>
          <p:spPr>
            <a:xfrm>
              <a:off x="1930864" y="2856610"/>
              <a:ext cx="1850186" cy="584775"/>
            </a:xfrm>
            <a:prstGeom prst="rect">
              <a:avLst/>
            </a:prstGeom>
          </p:spPr>
          <p:txBody>
            <a:bodyPr wrap="none">
              <a:spAutoFit/>
            </a:bodyPr>
            <a:lstStyle/>
            <a:p>
              <a:r>
                <a:rPr lang="en-US" sz="1600" dirty="0">
                  <a:solidFill>
                    <a:srgbClr val="FFFFFF"/>
                  </a:solidFill>
                  <a:latin typeface="Arial" panose="020B0604020202020204" pitchFamily="34" charset="0"/>
                  <a:cs typeface="Arial" panose="020B0604020202020204" pitchFamily="34" charset="0"/>
                </a:rPr>
                <a:t>$55,250 - $89,750</a:t>
              </a:r>
            </a:p>
            <a:p>
              <a:r>
                <a:rPr lang="en-US" sz="1600" dirty="0">
                  <a:solidFill>
                    <a:srgbClr val="FFFFFF"/>
                  </a:solidFill>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p:txBody>
        </p:sp>
      </p:grpSp>
      <p:grpSp>
        <p:nvGrpSpPr>
          <p:cNvPr id="37" name="Group 36"/>
          <p:cNvGrpSpPr/>
          <p:nvPr/>
        </p:nvGrpSpPr>
        <p:grpSpPr>
          <a:xfrm>
            <a:off x="2135520" y="4846216"/>
            <a:ext cx="3026080" cy="610589"/>
            <a:chOff x="2354800" y="4160021"/>
            <a:chExt cx="3026080" cy="610589"/>
          </a:xfrm>
        </p:grpSpPr>
        <p:pic>
          <p:nvPicPr>
            <p:cNvPr id="10" name="Picture 9"/>
            <p:cNvPicPr>
              <a:picLocks noChangeAspect="1"/>
            </p:cNvPicPr>
            <p:nvPr/>
          </p:nvPicPr>
          <p:blipFill>
            <a:blip r:embed="rId7"/>
            <a:stretch>
              <a:fillRect/>
            </a:stretch>
          </p:blipFill>
          <p:spPr>
            <a:xfrm>
              <a:off x="2354800" y="4298319"/>
              <a:ext cx="3026080" cy="350802"/>
            </a:xfrm>
            <a:prstGeom prst="rect">
              <a:avLst/>
            </a:prstGeom>
            <a:solidFill>
              <a:srgbClr val="C00000"/>
            </a:solidFill>
          </p:spPr>
        </p:pic>
        <p:cxnSp>
          <p:nvCxnSpPr>
            <p:cNvPr id="23" name="Straight Connector 22"/>
            <p:cNvCxnSpPr>
              <a:cxnSpLocks/>
            </p:cNvCxnSpPr>
            <p:nvPr/>
          </p:nvCxnSpPr>
          <p:spPr>
            <a:xfrm>
              <a:off x="2354800" y="4176829"/>
              <a:ext cx="0" cy="593781"/>
            </a:xfrm>
            <a:prstGeom prst="line">
              <a:avLst/>
            </a:prstGeom>
            <a:ln>
              <a:solidFill>
                <a:schemeClr val="tx1"/>
              </a:solidFill>
            </a:ln>
          </p:spPr>
          <p:style>
            <a:lnRef idx="3">
              <a:schemeClr val="accent5"/>
            </a:lnRef>
            <a:fillRef idx="0">
              <a:schemeClr val="accent5"/>
            </a:fillRef>
            <a:effectRef idx="2">
              <a:schemeClr val="accent5"/>
            </a:effectRef>
            <a:fontRef idx="minor">
              <a:schemeClr val="tx1"/>
            </a:fontRef>
          </p:style>
        </p:cxnSp>
        <p:cxnSp>
          <p:nvCxnSpPr>
            <p:cNvPr id="24" name="Straight Connector 23"/>
            <p:cNvCxnSpPr>
              <a:cxnSpLocks/>
            </p:cNvCxnSpPr>
            <p:nvPr/>
          </p:nvCxnSpPr>
          <p:spPr>
            <a:xfrm>
              <a:off x="5380880" y="4160021"/>
              <a:ext cx="0" cy="593781"/>
            </a:xfrm>
            <a:prstGeom prst="line">
              <a:avLst/>
            </a:prstGeom>
            <a:ln>
              <a:solidFill>
                <a:schemeClr val="tx1"/>
              </a:solidFill>
            </a:ln>
          </p:spPr>
          <p:style>
            <a:lnRef idx="3">
              <a:schemeClr val="accent5"/>
            </a:lnRef>
            <a:fillRef idx="0">
              <a:schemeClr val="accent5"/>
            </a:fillRef>
            <a:effectRef idx="2">
              <a:schemeClr val="accent5"/>
            </a:effectRef>
            <a:fontRef idx="minor">
              <a:schemeClr val="tx1"/>
            </a:fontRef>
          </p:style>
        </p:cxnSp>
      </p:grpSp>
      <p:sp>
        <p:nvSpPr>
          <p:cNvPr id="43" name="Rectangle 42"/>
          <p:cNvSpPr/>
          <p:nvPr/>
        </p:nvSpPr>
        <p:spPr>
          <a:xfrm>
            <a:off x="2317628" y="4973829"/>
            <a:ext cx="2587440" cy="338554"/>
          </a:xfrm>
          <a:prstGeom prst="rect">
            <a:avLst/>
          </a:prstGeom>
        </p:spPr>
        <p:txBody>
          <a:bodyPr wrap="none">
            <a:spAutoFit/>
          </a:bodyPr>
          <a:lstStyle/>
          <a:p>
            <a:r>
              <a:rPr lang="en-US" sz="1600" dirty="0">
                <a:solidFill>
                  <a:srgbClr val="FFFFFF"/>
                </a:solidFill>
                <a:latin typeface="Arial" panose="020B0604020202020204" pitchFamily="34" charset="0"/>
                <a:cs typeface="Arial" panose="020B0604020202020204" pitchFamily="34" charset="0"/>
              </a:rPr>
              <a:t>Financial Analyst Manager</a:t>
            </a:r>
            <a:endParaRPr lang="en-US" sz="1600" dirty="0">
              <a:latin typeface="Arial" panose="020B0604020202020204" pitchFamily="34" charset="0"/>
              <a:cs typeface="Arial" panose="020B0604020202020204" pitchFamily="34" charset="0"/>
            </a:endParaRPr>
          </a:p>
        </p:txBody>
      </p:sp>
      <p:sp>
        <p:nvSpPr>
          <p:cNvPr id="44" name="Rectangle 43"/>
          <p:cNvSpPr/>
          <p:nvPr/>
        </p:nvSpPr>
        <p:spPr>
          <a:xfrm>
            <a:off x="2007202" y="4522420"/>
            <a:ext cx="1039067" cy="338554"/>
          </a:xfrm>
          <a:prstGeom prst="rect">
            <a:avLst/>
          </a:prstGeom>
        </p:spPr>
        <p:txBody>
          <a:bodyPr wrap="none">
            <a:spAutoFit/>
          </a:bodyPr>
          <a:lstStyle/>
          <a:p>
            <a:r>
              <a:rPr lang="en-US" sz="1600" dirty="0">
                <a:solidFill>
                  <a:srgbClr val="FFFFFF"/>
                </a:solidFill>
                <a:latin typeface="Arial" panose="020B0604020202020204" pitchFamily="34" charset="0"/>
                <a:cs typeface="Arial" panose="020B0604020202020204" pitchFamily="34" charset="0"/>
              </a:rPr>
              <a:t>$104,709</a:t>
            </a:r>
            <a:endParaRPr lang="en-US" sz="1600" dirty="0">
              <a:latin typeface="Arial" panose="020B0604020202020204" pitchFamily="34" charset="0"/>
              <a:cs typeface="Arial" panose="020B0604020202020204" pitchFamily="34" charset="0"/>
            </a:endParaRPr>
          </a:p>
        </p:txBody>
      </p:sp>
      <p:sp>
        <p:nvSpPr>
          <p:cNvPr id="45" name="Rectangle 44"/>
          <p:cNvSpPr/>
          <p:nvPr/>
        </p:nvSpPr>
        <p:spPr>
          <a:xfrm>
            <a:off x="4243632" y="4521231"/>
            <a:ext cx="1039067" cy="338554"/>
          </a:xfrm>
          <a:prstGeom prst="rect">
            <a:avLst/>
          </a:prstGeom>
        </p:spPr>
        <p:txBody>
          <a:bodyPr wrap="none">
            <a:spAutoFit/>
          </a:bodyPr>
          <a:lstStyle/>
          <a:p>
            <a:pPr lvl="0"/>
            <a:r>
              <a:rPr lang="en-US" sz="1600" dirty="0">
                <a:solidFill>
                  <a:srgbClr val="FFFFFF"/>
                </a:solidFill>
                <a:latin typeface="Arial" panose="020B0604020202020204" pitchFamily="34" charset="0"/>
                <a:cs typeface="Arial" panose="020B0604020202020204" pitchFamily="34" charset="0"/>
              </a:rPr>
              <a:t>$146,381</a:t>
            </a:r>
          </a:p>
        </p:txBody>
      </p:sp>
      <p:grpSp>
        <p:nvGrpSpPr>
          <p:cNvPr id="50" name="Group 49"/>
          <p:cNvGrpSpPr/>
          <p:nvPr/>
        </p:nvGrpSpPr>
        <p:grpSpPr>
          <a:xfrm>
            <a:off x="1619947" y="5591066"/>
            <a:ext cx="5898467" cy="1026862"/>
            <a:chOff x="2847875" y="2669353"/>
            <a:chExt cx="5898467" cy="1026862"/>
          </a:xfrm>
        </p:grpSpPr>
        <p:grpSp>
          <p:nvGrpSpPr>
            <p:cNvPr id="38" name="Group 37"/>
            <p:cNvGrpSpPr/>
            <p:nvPr/>
          </p:nvGrpSpPr>
          <p:grpSpPr>
            <a:xfrm>
              <a:off x="3007134" y="3102433"/>
              <a:ext cx="5632577" cy="593782"/>
              <a:chOff x="829686" y="4952569"/>
              <a:chExt cx="5632577" cy="593782"/>
            </a:xfrm>
          </p:grpSpPr>
          <p:pic>
            <p:nvPicPr>
              <p:cNvPr id="11" name="Picture 10"/>
              <p:cNvPicPr>
                <a:picLocks noChangeAspect="1"/>
              </p:cNvPicPr>
              <p:nvPr/>
            </p:nvPicPr>
            <p:blipFill>
              <a:blip r:embed="rId8"/>
              <a:stretch>
                <a:fillRect/>
              </a:stretch>
            </p:blipFill>
            <p:spPr>
              <a:xfrm>
                <a:off x="829686" y="5090707"/>
                <a:ext cx="5632577" cy="350802"/>
              </a:xfrm>
              <a:prstGeom prst="rect">
                <a:avLst/>
              </a:prstGeom>
            </p:spPr>
          </p:pic>
          <p:cxnSp>
            <p:nvCxnSpPr>
              <p:cNvPr id="25" name="Straight Connector 24"/>
              <p:cNvCxnSpPr>
                <a:cxnSpLocks/>
              </p:cNvCxnSpPr>
              <p:nvPr/>
            </p:nvCxnSpPr>
            <p:spPr>
              <a:xfrm>
                <a:off x="829686" y="4952570"/>
                <a:ext cx="0" cy="593781"/>
              </a:xfrm>
              <a:prstGeom prst="line">
                <a:avLst/>
              </a:prstGeom>
              <a:ln>
                <a:solidFill>
                  <a:schemeClr val="tx1"/>
                </a:solidFill>
              </a:ln>
            </p:spPr>
            <p:style>
              <a:lnRef idx="3">
                <a:schemeClr val="accent5"/>
              </a:lnRef>
              <a:fillRef idx="0">
                <a:schemeClr val="accent5"/>
              </a:fillRef>
              <a:effectRef idx="2">
                <a:schemeClr val="accent5"/>
              </a:effectRef>
              <a:fontRef idx="minor">
                <a:schemeClr val="tx1"/>
              </a:fontRef>
            </p:style>
          </p:cxnSp>
          <p:cxnSp>
            <p:nvCxnSpPr>
              <p:cNvPr id="26" name="Straight Connector 25"/>
              <p:cNvCxnSpPr>
                <a:cxnSpLocks/>
              </p:cNvCxnSpPr>
              <p:nvPr/>
            </p:nvCxnSpPr>
            <p:spPr>
              <a:xfrm>
                <a:off x="6462263" y="4952569"/>
                <a:ext cx="0" cy="593781"/>
              </a:xfrm>
              <a:prstGeom prst="line">
                <a:avLst/>
              </a:prstGeom>
              <a:ln>
                <a:solidFill>
                  <a:schemeClr val="tx1"/>
                </a:solidFill>
              </a:ln>
            </p:spPr>
            <p:style>
              <a:lnRef idx="3">
                <a:schemeClr val="accent5"/>
              </a:lnRef>
              <a:fillRef idx="0">
                <a:schemeClr val="accent5"/>
              </a:fillRef>
              <a:effectRef idx="2">
                <a:schemeClr val="accent5"/>
              </a:effectRef>
              <a:fontRef idx="minor">
                <a:schemeClr val="tx1"/>
              </a:fontRef>
            </p:style>
          </p:cxnSp>
        </p:grpSp>
        <p:sp>
          <p:nvSpPr>
            <p:cNvPr id="47" name="Rectangle 46"/>
            <p:cNvSpPr/>
            <p:nvPr/>
          </p:nvSpPr>
          <p:spPr>
            <a:xfrm>
              <a:off x="2999603" y="3244334"/>
              <a:ext cx="5640107" cy="338554"/>
            </a:xfrm>
            <a:prstGeom prst="rect">
              <a:avLst/>
            </a:prstGeom>
          </p:spPr>
          <p:txBody>
            <a:bodyPr wrap="square">
              <a:spAutoFit/>
            </a:bodyPr>
            <a:lstStyle/>
            <a:p>
              <a:pPr algn="ctr"/>
              <a:r>
                <a:rPr lang="en-US" sz="1600" dirty="0">
                  <a:solidFill>
                    <a:srgbClr val="FFFFFF"/>
                  </a:solidFill>
                  <a:latin typeface="Arial" panose="020B0604020202020204" pitchFamily="34" charset="0"/>
                  <a:cs typeface="Arial" panose="020B0604020202020204" pitchFamily="34" charset="0"/>
                </a:rPr>
                <a:t>Chief Financial Officer</a:t>
              </a:r>
              <a:endParaRPr lang="en-US" sz="1600" dirty="0">
                <a:latin typeface="Arial" panose="020B0604020202020204" pitchFamily="34" charset="0"/>
                <a:cs typeface="Arial" panose="020B0604020202020204" pitchFamily="34" charset="0"/>
              </a:endParaRPr>
            </a:p>
          </p:txBody>
        </p:sp>
        <p:sp>
          <p:nvSpPr>
            <p:cNvPr id="48" name="Rectangle 47"/>
            <p:cNvSpPr/>
            <p:nvPr/>
          </p:nvSpPr>
          <p:spPr>
            <a:xfrm>
              <a:off x="2847875" y="2714572"/>
              <a:ext cx="1039067" cy="338554"/>
            </a:xfrm>
            <a:prstGeom prst="rect">
              <a:avLst/>
            </a:prstGeom>
          </p:spPr>
          <p:txBody>
            <a:bodyPr wrap="none">
              <a:spAutoFit/>
            </a:bodyPr>
            <a:lstStyle/>
            <a:p>
              <a:r>
                <a:rPr lang="en-US" sz="1600" dirty="0">
                  <a:solidFill>
                    <a:srgbClr val="FFFFFF"/>
                  </a:solidFill>
                  <a:latin typeface="Arial" panose="020B0604020202020204" pitchFamily="34" charset="0"/>
                  <a:cs typeface="Arial" panose="020B0604020202020204" pitchFamily="34" charset="0"/>
                </a:rPr>
                <a:t>$204,934</a:t>
              </a:r>
              <a:endParaRPr lang="en-US" sz="1600" dirty="0">
                <a:latin typeface="Arial" panose="020B0604020202020204" pitchFamily="34" charset="0"/>
                <a:cs typeface="Arial" panose="020B0604020202020204" pitchFamily="34" charset="0"/>
              </a:endParaRPr>
            </a:p>
          </p:txBody>
        </p:sp>
        <p:sp>
          <p:nvSpPr>
            <p:cNvPr id="49" name="Rectangle 48"/>
            <p:cNvSpPr/>
            <p:nvPr/>
          </p:nvSpPr>
          <p:spPr>
            <a:xfrm>
              <a:off x="7707275" y="2669353"/>
              <a:ext cx="1039067" cy="338554"/>
            </a:xfrm>
            <a:prstGeom prst="rect">
              <a:avLst/>
            </a:prstGeom>
          </p:spPr>
          <p:txBody>
            <a:bodyPr wrap="none">
              <a:spAutoFit/>
            </a:bodyPr>
            <a:lstStyle/>
            <a:p>
              <a:r>
                <a:rPr lang="en-US" sz="1600" dirty="0">
                  <a:solidFill>
                    <a:srgbClr val="FFFFFF"/>
                  </a:solidFill>
                  <a:latin typeface="Arial" panose="020B0604020202020204" pitchFamily="34" charset="0"/>
                  <a:cs typeface="Arial" panose="020B0604020202020204" pitchFamily="34" charset="0"/>
                </a:rPr>
                <a:t>$339,446</a:t>
              </a:r>
              <a:endParaRPr lang="en-US" sz="1600" dirty="0">
                <a:latin typeface="Arial" panose="020B0604020202020204" pitchFamily="34" charset="0"/>
                <a:cs typeface="Arial" panose="020B0604020202020204" pitchFamily="34" charset="0"/>
              </a:endParaRPr>
            </a:p>
          </p:txBody>
        </p:sp>
      </p:grpSp>
      <p:grpSp>
        <p:nvGrpSpPr>
          <p:cNvPr id="54" name="Group 53"/>
          <p:cNvGrpSpPr/>
          <p:nvPr/>
        </p:nvGrpSpPr>
        <p:grpSpPr>
          <a:xfrm>
            <a:off x="7118166" y="3298378"/>
            <a:ext cx="3188568" cy="964944"/>
            <a:chOff x="5214320" y="2150514"/>
            <a:chExt cx="3188568" cy="964944"/>
          </a:xfrm>
        </p:grpSpPr>
        <p:grpSp>
          <p:nvGrpSpPr>
            <p:cNvPr id="39" name="Group 38"/>
            <p:cNvGrpSpPr/>
            <p:nvPr/>
          </p:nvGrpSpPr>
          <p:grpSpPr>
            <a:xfrm>
              <a:off x="5370385" y="2521677"/>
              <a:ext cx="2774405" cy="593781"/>
              <a:chOff x="827070" y="5433420"/>
              <a:chExt cx="2774405" cy="593781"/>
            </a:xfrm>
          </p:grpSpPr>
          <p:pic>
            <p:nvPicPr>
              <p:cNvPr id="12" name="Picture 11"/>
              <p:cNvPicPr>
                <a:picLocks noChangeAspect="1"/>
              </p:cNvPicPr>
              <p:nvPr/>
            </p:nvPicPr>
            <p:blipFill>
              <a:blip r:embed="rId9"/>
              <a:stretch>
                <a:fillRect/>
              </a:stretch>
            </p:blipFill>
            <p:spPr>
              <a:xfrm>
                <a:off x="829687" y="5554911"/>
                <a:ext cx="2771788" cy="350802"/>
              </a:xfrm>
              <a:prstGeom prst="rect">
                <a:avLst/>
              </a:prstGeom>
            </p:spPr>
          </p:pic>
          <p:cxnSp>
            <p:nvCxnSpPr>
              <p:cNvPr id="29" name="Straight Connector 28"/>
              <p:cNvCxnSpPr>
                <a:cxnSpLocks/>
              </p:cNvCxnSpPr>
              <p:nvPr/>
            </p:nvCxnSpPr>
            <p:spPr>
              <a:xfrm>
                <a:off x="827070" y="5433420"/>
                <a:ext cx="0" cy="593781"/>
              </a:xfrm>
              <a:prstGeom prst="line">
                <a:avLst/>
              </a:prstGeom>
              <a:ln>
                <a:solidFill>
                  <a:schemeClr val="tx1"/>
                </a:solidFill>
              </a:ln>
            </p:spPr>
            <p:style>
              <a:lnRef idx="3">
                <a:schemeClr val="accent5"/>
              </a:lnRef>
              <a:fillRef idx="0">
                <a:schemeClr val="accent5"/>
              </a:fillRef>
              <a:effectRef idx="2">
                <a:schemeClr val="accent5"/>
              </a:effectRef>
              <a:fontRef idx="minor">
                <a:schemeClr val="tx1"/>
              </a:fontRef>
            </p:style>
          </p:cxnSp>
          <p:cxnSp>
            <p:nvCxnSpPr>
              <p:cNvPr id="30" name="Straight Connector 29"/>
              <p:cNvCxnSpPr>
                <a:cxnSpLocks/>
              </p:cNvCxnSpPr>
              <p:nvPr/>
            </p:nvCxnSpPr>
            <p:spPr>
              <a:xfrm>
                <a:off x="3599815" y="5433420"/>
                <a:ext cx="0" cy="593781"/>
              </a:xfrm>
              <a:prstGeom prst="line">
                <a:avLst/>
              </a:prstGeom>
              <a:ln>
                <a:solidFill>
                  <a:schemeClr val="tx1"/>
                </a:solidFill>
              </a:ln>
            </p:spPr>
            <p:style>
              <a:lnRef idx="3">
                <a:schemeClr val="accent5"/>
              </a:lnRef>
              <a:fillRef idx="0">
                <a:schemeClr val="accent5"/>
              </a:fillRef>
              <a:effectRef idx="2">
                <a:schemeClr val="accent5"/>
              </a:effectRef>
              <a:fontRef idx="minor">
                <a:schemeClr val="tx1"/>
              </a:fontRef>
            </p:style>
          </p:cxnSp>
        </p:grpSp>
        <p:sp>
          <p:nvSpPr>
            <p:cNvPr id="51" name="Rectangle 50"/>
            <p:cNvSpPr/>
            <p:nvPr/>
          </p:nvSpPr>
          <p:spPr>
            <a:xfrm>
              <a:off x="5367770" y="2636217"/>
              <a:ext cx="2771786" cy="330860"/>
            </a:xfrm>
            <a:prstGeom prst="rect">
              <a:avLst/>
            </a:prstGeom>
          </p:spPr>
          <p:txBody>
            <a:bodyPr wrap="square">
              <a:spAutoFit/>
            </a:bodyPr>
            <a:lstStyle/>
            <a:p>
              <a:r>
                <a:rPr lang="en-US" sz="1550" dirty="0">
                  <a:solidFill>
                    <a:srgbClr val="FFFFFF"/>
                  </a:solidFill>
                  <a:latin typeface="Arial" panose="020B0604020202020204" pitchFamily="34" charset="0"/>
                  <a:cs typeface="Arial" panose="020B0604020202020204" pitchFamily="34" charset="0"/>
                </a:rPr>
                <a:t>Senior Tax Associate (Public)</a:t>
              </a:r>
              <a:endParaRPr lang="en-US" sz="1550" dirty="0">
                <a:latin typeface="Arial" panose="020B0604020202020204" pitchFamily="34" charset="0"/>
                <a:cs typeface="Arial" panose="020B0604020202020204" pitchFamily="34" charset="0"/>
              </a:endParaRPr>
            </a:p>
          </p:txBody>
        </p:sp>
        <p:sp>
          <p:nvSpPr>
            <p:cNvPr id="52" name="Rectangle 51"/>
            <p:cNvSpPr/>
            <p:nvPr/>
          </p:nvSpPr>
          <p:spPr>
            <a:xfrm>
              <a:off x="5214320" y="2159505"/>
              <a:ext cx="982961" cy="338554"/>
            </a:xfrm>
            <a:prstGeom prst="rect">
              <a:avLst/>
            </a:prstGeom>
          </p:spPr>
          <p:txBody>
            <a:bodyPr wrap="none">
              <a:spAutoFit/>
            </a:bodyPr>
            <a:lstStyle/>
            <a:p>
              <a:r>
                <a:rPr lang="en-US" sz="1600" dirty="0">
                  <a:solidFill>
                    <a:srgbClr val="FFFFFF"/>
                  </a:solidFill>
                  <a:latin typeface="Arial" panose="020B0604020202020204" pitchFamily="34" charset="0"/>
                  <a:cs typeface="Arial" panose="020B0604020202020204" pitchFamily="34" charset="0"/>
                </a:rPr>
                <a:t>$76,751 </a:t>
              </a:r>
              <a:endParaRPr lang="en-US" sz="1600" dirty="0">
                <a:latin typeface="Arial" panose="020B0604020202020204" pitchFamily="34" charset="0"/>
                <a:cs typeface="Arial" panose="020B0604020202020204" pitchFamily="34" charset="0"/>
              </a:endParaRPr>
            </a:p>
          </p:txBody>
        </p:sp>
        <p:sp>
          <p:nvSpPr>
            <p:cNvPr id="53" name="Rectangle 52"/>
            <p:cNvSpPr/>
            <p:nvPr/>
          </p:nvSpPr>
          <p:spPr>
            <a:xfrm>
              <a:off x="7363821" y="2150514"/>
              <a:ext cx="1039067" cy="338554"/>
            </a:xfrm>
            <a:prstGeom prst="rect">
              <a:avLst/>
            </a:prstGeom>
          </p:spPr>
          <p:txBody>
            <a:bodyPr wrap="none">
              <a:spAutoFit/>
            </a:bodyPr>
            <a:lstStyle/>
            <a:p>
              <a:r>
                <a:rPr lang="en-US" sz="1600" dirty="0">
                  <a:solidFill>
                    <a:srgbClr val="FFFFFF"/>
                  </a:solidFill>
                  <a:latin typeface="Arial" panose="020B0604020202020204" pitchFamily="34" charset="0"/>
                  <a:cs typeface="Arial" panose="020B0604020202020204" pitchFamily="34" charset="0"/>
                </a:rPr>
                <a:t>$107,346</a:t>
              </a:r>
              <a:endParaRPr lang="en-US" sz="1600" dirty="0">
                <a:latin typeface="Arial" panose="020B0604020202020204" pitchFamily="34" charset="0"/>
                <a:cs typeface="Arial" panose="020B0604020202020204" pitchFamily="34" charset="0"/>
              </a:endParaRPr>
            </a:p>
          </p:txBody>
        </p:sp>
      </p:grpSp>
      <p:sp>
        <p:nvSpPr>
          <p:cNvPr id="13" name="TextBox 12">
            <a:extLst>
              <a:ext uri="{FF2B5EF4-FFF2-40B4-BE49-F238E27FC236}">
                <a16:creationId xmlns:a16="http://schemas.microsoft.com/office/drawing/2014/main" id="{DE5CCD4D-2942-BB06-2147-7EDA6C64C74E}"/>
              </a:ext>
            </a:extLst>
          </p:cNvPr>
          <p:cNvSpPr txBox="1"/>
          <p:nvPr/>
        </p:nvSpPr>
        <p:spPr>
          <a:xfrm>
            <a:off x="927618" y="558607"/>
            <a:ext cx="8070976" cy="646331"/>
          </a:xfrm>
          <a:prstGeom prst="rect">
            <a:avLst/>
          </a:prstGeom>
          <a:noFill/>
        </p:spPr>
        <p:txBody>
          <a:bodyPr wrap="square" rtlCol="0">
            <a:spAutoFit/>
          </a:bodyPr>
          <a:lstStyle/>
          <a:p>
            <a:r>
              <a:rPr lang="en-US" sz="3600" dirty="0">
                <a:latin typeface="Roboto" panose="02000000000000000000" pitchFamily="2" charset="0"/>
                <a:ea typeface="Roboto" panose="02000000000000000000" pitchFamily="2" charset="0"/>
                <a:cs typeface="Roboto" panose="02000000000000000000" pitchFamily="2" charset="0"/>
              </a:rPr>
              <a:t>The world needs skilled accountants</a:t>
            </a:r>
          </a:p>
        </p:txBody>
      </p:sp>
    </p:spTree>
    <p:extLst>
      <p:ext uri="{BB962C8B-B14F-4D97-AF65-F5344CB8AC3E}">
        <p14:creationId xmlns:p14="http://schemas.microsoft.com/office/powerpoint/2010/main" val="32737625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31" name="Freeform: Shape 30">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Oval 31">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Oval 32">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Freeform: Shape 33">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useBgFill="1">
        <p:nvSpPr>
          <p:cNvPr id="36" name="Rectangle 35">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Placeholder 22" descr="A person drawing on a white board">
            <a:extLst>
              <a:ext uri="{FF2B5EF4-FFF2-40B4-BE49-F238E27FC236}">
                <a16:creationId xmlns:a16="http://schemas.microsoft.com/office/drawing/2014/main" id="{2B3C4F95-A0FA-45D9-BF43-1C398F65B891}"/>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val="0"/>
              </a:ext>
            </a:extLst>
          </a:blip>
          <a:srcRect r="30" b="1"/>
          <a:stretch/>
        </p:blipFill>
        <p:spPr>
          <a:xfrm>
            <a:off x="20" y="1"/>
            <a:ext cx="3049180" cy="3777175"/>
          </a:xfrm>
          <a:custGeom>
            <a:avLst/>
            <a:gdLst/>
            <a:ahLst/>
            <a:cxnLst/>
            <a:rect l="l" t="t" r="r" b="b"/>
            <a:pathLst>
              <a:path w="3049200" h="3777175">
                <a:moveTo>
                  <a:pt x="0" y="0"/>
                </a:moveTo>
                <a:lnTo>
                  <a:pt x="3049200" y="0"/>
                </a:lnTo>
                <a:lnTo>
                  <a:pt x="3049200" y="3777175"/>
                </a:lnTo>
                <a:lnTo>
                  <a:pt x="0" y="3777175"/>
                </a:lnTo>
                <a:close/>
              </a:path>
            </a:pathLst>
          </a:custGeom>
        </p:spPr>
      </p:pic>
      <p:pic>
        <p:nvPicPr>
          <p:cNvPr id="25" name="Picture Placeholder 24" descr="Digital Graph Screen">
            <a:extLst>
              <a:ext uri="{FF2B5EF4-FFF2-40B4-BE49-F238E27FC236}">
                <a16:creationId xmlns:a16="http://schemas.microsoft.com/office/drawing/2014/main" id="{B7353C46-ACC1-4078-85C2-26B57B0E58B7}"/>
              </a:ext>
            </a:extLst>
          </p:cNvPr>
          <p:cNvPicPr>
            <a:picLocks noGrp="1" noChangeAspect="1"/>
          </p:cNvPicPr>
          <p:nvPr>
            <p:ph type="pic" sz="quarter" idx="16"/>
          </p:nvPr>
        </p:nvPicPr>
        <p:blipFill rotWithShape="1">
          <a:blip r:embed="rId4" cstate="screen">
            <a:extLst>
              <a:ext uri="{28A0092B-C50C-407E-A947-70E740481C1C}">
                <a14:useLocalDpi xmlns:a14="http://schemas.microsoft.com/office/drawing/2010/main" val="0"/>
              </a:ext>
            </a:extLst>
          </a:blip>
          <a:srcRect l="28" r="1" b="1"/>
          <a:stretch/>
        </p:blipFill>
        <p:spPr>
          <a:xfrm>
            <a:off x="3046800" y="1"/>
            <a:ext cx="3049200" cy="3777175"/>
          </a:xfrm>
          <a:custGeom>
            <a:avLst/>
            <a:gdLst/>
            <a:ahLst/>
            <a:cxnLst/>
            <a:rect l="l" t="t" r="r" b="b"/>
            <a:pathLst>
              <a:path w="3049200" h="3777175">
                <a:moveTo>
                  <a:pt x="0" y="0"/>
                </a:moveTo>
                <a:lnTo>
                  <a:pt x="3049200" y="0"/>
                </a:lnTo>
                <a:lnTo>
                  <a:pt x="3049200" y="3777175"/>
                </a:lnTo>
                <a:lnTo>
                  <a:pt x="0" y="3777175"/>
                </a:lnTo>
                <a:close/>
              </a:path>
            </a:pathLst>
          </a:custGeom>
        </p:spPr>
      </p:pic>
      <p:pic>
        <p:nvPicPr>
          <p:cNvPr id="18" name="Picture Placeholder 17" descr="Group of students working in library">
            <a:extLst>
              <a:ext uri="{FF2B5EF4-FFF2-40B4-BE49-F238E27FC236}">
                <a16:creationId xmlns:a16="http://schemas.microsoft.com/office/drawing/2014/main" id="{E2536017-F539-430C-A901-70AB81CA612A}"/>
              </a:ext>
            </a:extLst>
          </p:cNvPr>
          <p:cNvPicPr>
            <a:picLocks noGrp="1" noChangeAspect="1"/>
          </p:cNvPicPr>
          <p:nvPr>
            <p:ph type="pic" sz="quarter" idx="13"/>
          </p:nvPr>
        </p:nvPicPr>
        <p:blipFill rotWithShape="1">
          <a:blip r:embed="rId5"/>
          <a:srcRect l="6936" r="39180" b="2"/>
          <a:stretch/>
        </p:blipFill>
        <p:spPr>
          <a:xfrm>
            <a:off x="6093600" y="1"/>
            <a:ext cx="3049200" cy="3777175"/>
          </a:xfrm>
          <a:custGeom>
            <a:avLst/>
            <a:gdLst/>
            <a:ahLst/>
            <a:cxnLst/>
            <a:rect l="l" t="t" r="r" b="b"/>
            <a:pathLst>
              <a:path w="3049200" h="3777175">
                <a:moveTo>
                  <a:pt x="0" y="0"/>
                </a:moveTo>
                <a:lnTo>
                  <a:pt x="3049200" y="0"/>
                </a:lnTo>
                <a:lnTo>
                  <a:pt x="3049200" y="3777175"/>
                </a:lnTo>
                <a:lnTo>
                  <a:pt x="0" y="3777175"/>
                </a:lnTo>
                <a:close/>
              </a:path>
            </a:pathLst>
          </a:custGeom>
        </p:spPr>
      </p:pic>
      <p:pic>
        <p:nvPicPr>
          <p:cNvPr id="20" name="Picture Placeholder 19" descr="Data Points Digital background">
            <a:extLst>
              <a:ext uri="{FF2B5EF4-FFF2-40B4-BE49-F238E27FC236}">
                <a16:creationId xmlns:a16="http://schemas.microsoft.com/office/drawing/2014/main" id="{528A7D8D-1AB5-46C4-93FA-D92C2FD51692}"/>
              </a:ext>
            </a:extLst>
          </p:cNvPr>
          <p:cNvPicPr>
            <a:picLocks noGrp="1" noChangeAspect="1"/>
          </p:cNvPicPr>
          <p:nvPr>
            <p:ph type="pic" sz="quarter" idx="14"/>
          </p:nvPr>
        </p:nvPicPr>
        <p:blipFill rotWithShape="1">
          <a:blip r:embed="rId6" cstate="screen">
            <a:extLst>
              <a:ext uri="{28A0092B-C50C-407E-A947-70E740481C1C}">
                <a14:useLocalDpi xmlns:a14="http://schemas.microsoft.com/office/drawing/2010/main" val="0"/>
              </a:ext>
            </a:extLst>
          </a:blip>
          <a:srcRect r="29" b="1"/>
          <a:stretch/>
        </p:blipFill>
        <p:spPr>
          <a:xfrm>
            <a:off x="9142800" y="1"/>
            <a:ext cx="3049200" cy="3777175"/>
          </a:xfrm>
          <a:custGeom>
            <a:avLst/>
            <a:gdLst/>
            <a:ahLst/>
            <a:cxnLst/>
            <a:rect l="l" t="t" r="r" b="b"/>
            <a:pathLst>
              <a:path w="3049200" h="3777175">
                <a:moveTo>
                  <a:pt x="0" y="0"/>
                </a:moveTo>
                <a:lnTo>
                  <a:pt x="3049200" y="0"/>
                </a:lnTo>
                <a:lnTo>
                  <a:pt x="3049200" y="3777175"/>
                </a:lnTo>
                <a:lnTo>
                  <a:pt x="0" y="3777175"/>
                </a:lnTo>
                <a:close/>
              </a:path>
            </a:pathLst>
          </a:custGeom>
        </p:spPr>
      </p:pic>
      <p:sp>
        <p:nvSpPr>
          <p:cNvPr id="38" name="Rectangle 37">
            <a:extLst>
              <a:ext uri="{FF2B5EF4-FFF2-40B4-BE49-F238E27FC236}">
                <a16:creationId xmlns:a16="http://schemas.microsoft.com/office/drawing/2014/main" id="{34F32A54-C851-4ADC-B81A-DEE6F5A09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23418ADF-358F-4647-A511-FCFFEDA83429}"/>
              </a:ext>
            </a:extLst>
          </p:cNvPr>
          <p:cNvSpPr>
            <a:spLocks noGrp="1"/>
          </p:cNvSpPr>
          <p:nvPr>
            <p:ph type="title"/>
          </p:nvPr>
        </p:nvSpPr>
        <p:spPr>
          <a:xfrm>
            <a:off x="550863" y="4507200"/>
            <a:ext cx="4500562" cy="1562959"/>
          </a:xfrm>
        </p:spPr>
        <p:txBody>
          <a:bodyPr vert="horz" wrap="square" lIns="0" tIns="0" rIns="0" bIns="0" rtlCol="0" anchor="t" anchorCtr="0">
            <a:normAutofit fontScale="90000"/>
          </a:bodyPr>
          <a:lstStyle/>
          <a:p>
            <a:pPr>
              <a:lnSpc>
                <a:spcPct val="100000"/>
              </a:lnSpc>
            </a:pPr>
            <a:r>
              <a:rPr lang="en-US" kern="1200" dirty="0">
                <a:solidFill>
                  <a:schemeClr val="tx1"/>
                </a:solidFill>
                <a:latin typeface="Roboto" panose="02000000000000000000" pitchFamily="2" charset="0"/>
                <a:ea typeface="Roboto" panose="02000000000000000000" pitchFamily="2" charset="0"/>
              </a:rPr>
              <a:t>Could accounting be right for you?</a:t>
            </a:r>
          </a:p>
        </p:txBody>
      </p:sp>
    </p:spTree>
    <p:extLst>
      <p:ext uri="{BB962C8B-B14F-4D97-AF65-F5344CB8AC3E}">
        <p14:creationId xmlns:p14="http://schemas.microsoft.com/office/powerpoint/2010/main" val="16895348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5" name="Oval 14">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7" name="Oval 16">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19" name="Group 18">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20" name="Freeform: Shape 19">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1" name="Freeform: Shape 20">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2" name="Oval 21">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3" name="Oval 22">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sp useBgFill="1">
        <p:nvSpPr>
          <p:cNvPr id="25" name="Rectangle 24">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8" name="Content Placeholder 7" descr="Back of people's heads and raised hands at corporate presentation with speaker and whiteboard out of focus in background">
            <a:extLst>
              <a:ext uri="{FF2B5EF4-FFF2-40B4-BE49-F238E27FC236}">
                <a16:creationId xmlns:a16="http://schemas.microsoft.com/office/drawing/2014/main" id="{D447F0BE-8320-49A5-B8D8-332DB016962A}"/>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t="15413"/>
          <a:stretch/>
        </p:blipFill>
        <p:spPr>
          <a:xfrm>
            <a:off x="20" y="1"/>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27" name="Rectangle 26">
            <a:extLst>
              <a:ext uri="{FF2B5EF4-FFF2-40B4-BE49-F238E27FC236}">
                <a16:creationId xmlns:a16="http://schemas.microsoft.com/office/drawing/2014/main" id="{3C64A91D-E535-4C24-A0E3-96A3810E3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9" name="Rectangle 28">
            <a:extLst>
              <a:ext uri="{FF2B5EF4-FFF2-40B4-BE49-F238E27FC236}">
                <a16:creationId xmlns:a16="http://schemas.microsoft.com/office/drawing/2014/main" id="{26FC4867-BA3E-4F8E-AB23-684F34DF3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2D5235AB-F04E-4FB1-98ED-99266F9E38A5}"/>
              </a:ext>
            </a:extLst>
          </p:cNvPr>
          <p:cNvSpPr>
            <a:spLocks noGrp="1"/>
          </p:cNvSpPr>
          <p:nvPr>
            <p:ph type="title"/>
          </p:nvPr>
        </p:nvSpPr>
        <p:spPr>
          <a:xfrm>
            <a:off x="550863" y="549275"/>
            <a:ext cx="5437187" cy="2986234"/>
          </a:xfrm>
        </p:spPr>
        <p:txBody>
          <a:bodyPr vert="horz" wrap="square" lIns="0" tIns="0" rIns="0" bIns="0" rtlCol="0" anchor="b" anchorCtr="0">
            <a:normAutofit/>
          </a:bodyPr>
          <a:lstStyle/>
          <a:p>
            <a:pPr>
              <a:lnSpc>
                <a:spcPct val="100000"/>
              </a:lnSpc>
            </a:pPr>
            <a:r>
              <a:rPr lang="en-US" sz="6400" kern="1200" dirty="0">
                <a:solidFill>
                  <a:schemeClr val="tx1"/>
                </a:solidFill>
                <a:latin typeface="Roboto" panose="02000000000000000000" pitchFamily="2" charset="0"/>
                <a:ea typeface="Roboto" panose="02000000000000000000" pitchFamily="2" charset="0"/>
              </a:rPr>
              <a:t>Questions?</a:t>
            </a:r>
          </a:p>
        </p:txBody>
      </p:sp>
    </p:spTree>
    <p:extLst>
      <p:ext uri="{BB962C8B-B14F-4D97-AF65-F5344CB8AC3E}">
        <p14:creationId xmlns:p14="http://schemas.microsoft.com/office/powerpoint/2010/main" val="27839207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235AB-F04E-4FB1-98ED-99266F9E38A5}"/>
              </a:ext>
            </a:extLst>
          </p:cNvPr>
          <p:cNvSpPr>
            <a:spLocks noGrp="1"/>
          </p:cNvSpPr>
          <p:nvPr>
            <p:ph type="title"/>
          </p:nvPr>
        </p:nvSpPr>
        <p:spPr/>
        <p:txBody>
          <a:bodyPr/>
          <a:lstStyle/>
          <a:p>
            <a:r>
              <a:rPr lang="en-US" dirty="0">
                <a:latin typeface="Roboto" panose="02000000000000000000" pitchFamily="2" charset="0"/>
                <a:ea typeface="Roboto" panose="02000000000000000000" pitchFamily="2" charset="0"/>
              </a:rPr>
              <a:t>Student Resources</a:t>
            </a:r>
          </a:p>
        </p:txBody>
      </p:sp>
      <p:sp>
        <p:nvSpPr>
          <p:cNvPr id="3" name="Content Placeholder 2">
            <a:extLst>
              <a:ext uri="{FF2B5EF4-FFF2-40B4-BE49-F238E27FC236}">
                <a16:creationId xmlns:a16="http://schemas.microsoft.com/office/drawing/2014/main" id="{E70B73A0-02AB-4341-8E9F-5AC4970C895C}"/>
              </a:ext>
            </a:extLst>
          </p:cNvPr>
          <p:cNvSpPr>
            <a:spLocks noGrp="1"/>
          </p:cNvSpPr>
          <p:nvPr>
            <p:ph idx="1"/>
          </p:nvPr>
        </p:nvSpPr>
        <p:spPr>
          <a:xfrm>
            <a:off x="549538" y="1493141"/>
            <a:ext cx="11090274" cy="3979625"/>
          </a:xfrm>
        </p:spPr>
        <p:txBody>
          <a:bodyPr/>
          <a:lstStyle/>
          <a:p>
            <a:pPr marL="0" indent="0">
              <a:buNone/>
            </a:pPr>
            <a:r>
              <a:rPr lang="en-US" sz="2600" dirty="0">
                <a:hlinkClick r:id="rId3"/>
              </a:rPr>
              <a:t>MNCPA Scholars Program</a:t>
            </a:r>
            <a:endParaRPr lang="en-US" sz="2600" dirty="0"/>
          </a:p>
          <a:p>
            <a:pPr marL="0" indent="0">
              <a:buNone/>
            </a:pPr>
            <a:r>
              <a:rPr lang="en-US" sz="2600" dirty="0">
                <a:hlinkClick r:id="rId4"/>
              </a:rPr>
              <a:t>North Star Promise</a:t>
            </a:r>
            <a:endParaRPr lang="en-US" sz="2600" dirty="0"/>
          </a:p>
          <a:p>
            <a:pPr marL="0" indent="0">
              <a:buNone/>
            </a:pPr>
            <a:r>
              <a:rPr lang="en-US" sz="2600" dirty="0"/>
              <a:t>FAFSA help</a:t>
            </a:r>
          </a:p>
          <a:p>
            <a:pPr lvl="1"/>
            <a:r>
              <a:rPr lang="en-US" sz="2600" dirty="0">
                <a:hlinkClick r:id="rId5"/>
              </a:rPr>
              <a:t>College Possible</a:t>
            </a:r>
            <a:endParaRPr lang="en-US" sz="2600" dirty="0"/>
          </a:p>
          <a:p>
            <a:pPr lvl="1"/>
            <a:r>
              <a:rPr lang="en-US" sz="2600" dirty="0">
                <a:hlinkClick r:id="rId6"/>
              </a:rPr>
              <a:t>Achieve Twin Cities</a:t>
            </a:r>
            <a:endParaRPr lang="en-US" sz="2600" dirty="0"/>
          </a:p>
          <a:p>
            <a:pPr marL="0" indent="0">
              <a:buNone/>
            </a:pPr>
            <a:r>
              <a:rPr lang="en-US" sz="2600" dirty="0">
                <a:hlinkClick r:id="rId3"/>
              </a:rPr>
              <a:t>MNCPA</a:t>
            </a:r>
            <a:endParaRPr lang="en-US" sz="2600" dirty="0"/>
          </a:p>
          <a:p>
            <a:pPr lvl="1"/>
            <a:r>
              <a:rPr lang="en-US" sz="2600" dirty="0"/>
              <a:t>CPA exam and certification information</a:t>
            </a:r>
          </a:p>
          <a:p>
            <a:pPr lvl="1"/>
            <a:r>
              <a:rPr lang="en-US" sz="2600" dirty="0"/>
              <a:t>Scholarships/financial assistance information</a:t>
            </a:r>
          </a:p>
          <a:p>
            <a:pPr lvl="1"/>
            <a:endParaRPr lang="en-US" sz="2600" dirty="0"/>
          </a:p>
          <a:p>
            <a:pPr lvl="1"/>
            <a:endParaRPr lang="en-US" sz="2600" dirty="0"/>
          </a:p>
          <a:p>
            <a:pPr lvl="1"/>
            <a:endParaRPr lang="en-US" sz="2600" dirty="0"/>
          </a:p>
        </p:txBody>
      </p:sp>
      <p:pic>
        <p:nvPicPr>
          <p:cNvPr id="5" name="Picture 4" descr="A picture containing text, clipart&#10;&#10;Description automatically generated">
            <a:extLst>
              <a:ext uri="{FF2B5EF4-FFF2-40B4-BE49-F238E27FC236}">
                <a16:creationId xmlns:a16="http://schemas.microsoft.com/office/drawing/2014/main" id="{8D34922D-81D2-7DB8-32AB-625B9A77BF66}"/>
              </a:ext>
            </a:extLst>
          </p:cNvPr>
          <p:cNvPicPr>
            <a:picLocks noChangeAspect="1"/>
          </p:cNvPicPr>
          <p:nvPr/>
        </p:nvPicPr>
        <p:blipFill>
          <a:blip r:embed="rId7"/>
          <a:stretch>
            <a:fillRect/>
          </a:stretch>
        </p:blipFill>
        <p:spPr>
          <a:xfrm>
            <a:off x="9789638" y="5751307"/>
            <a:ext cx="2083887" cy="629558"/>
          </a:xfrm>
          <a:prstGeom prst="rect">
            <a:avLst/>
          </a:prstGeom>
        </p:spPr>
      </p:pic>
    </p:spTree>
    <p:extLst>
      <p:ext uri="{BB962C8B-B14F-4D97-AF65-F5344CB8AC3E}">
        <p14:creationId xmlns:p14="http://schemas.microsoft.com/office/powerpoint/2010/main" val="22989254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Freeform: Shape 37">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Oval 39">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Oval 41">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4" name="Group 43">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45" name="Freeform: Shape 44">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Oval 46">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Oval 47">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75" name="Rectangle 49">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21">
            <a:extLst>
              <a:ext uri="{FF2B5EF4-FFF2-40B4-BE49-F238E27FC236}">
                <a16:creationId xmlns:a16="http://schemas.microsoft.com/office/drawing/2014/main" id="{F8FAEED9-1ECD-45F9-87A0-9394BAEABB79}"/>
              </a:ext>
            </a:extLst>
          </p:cNvPr>
          <p:cNvSpPr>
            <a:spLocks noGrp="1"/>
          </p:cNvSpPr>
          <p:nvPr>
            <p:ph type="ctrTitle"/>
          </p:nvPr>
        </p:nvSpPr>
        <p:spPr>
          <a:xfrm>
            <a:off x="551673" y="-246754"/>
            <a:ext cx="3565524" cy="2384898"/>
          </a:xfrm>
        </p:spPr>
        <p:txBody>
          <a:bodyPr vert="horz" wrap="square" lIns="0" tIns="0" rIns="0" bIns="0" rtlCol="0" anchor="b" anchorCtr="0">
            <a:normAutofit/>
          </a:bodyPr>
          <a:lstStyle/>
          <a:p>
            <a:pPr>
              <a:lnSpc>
                <a:spcPct val="100000"/>
              </a:lnSpc>
            </a:pPr>
            <a:r>
              <a:rPr lang="en-US" kern="1200" dirty="0">
                <a:solidFill>
                  <a:schemeClr val="tx1"/>
                </a:solidFill>
                <a:latin typeface="Roboto" panose="02000000000000000000" pitchFamily="2" charset="0"/>
                <a:ea typeface="Roboto" panose="02000000000000000000" pitchFamily="2" charset="0"/>
              </a:rPr>
              <a:t>Thank you</a:t>
            </a:r>
          </a:p>
        </p:txBody>
      </p:sp>
      <p:sp>
        <p:nvSpPr>
          <p:cNvPr id="23" name="Subtitle 22">
            <a:extLst>
              <a:ext uri="{FF2B5EF4-FFF2-40B4-BE49-F238E27FC236}">
                <a16:creationId xmlns:a16="http://schemas.microsoft.com/office/drawing/2014/main" id="{8E5E4638-9BCB-4C2E-914F-CC868E2020D5}"/>
              </a:ext>
            </a:extLst>
          </p:cNvPr>
          <p:cNvSpPr>
            <a:spLocks noGrp="1"/>
          </p:cNvSpPr>
          <p:nvPr>
            <p:ph type="subTitle" idx="1"/>
          </p:nvPr>
        </p:nvSpPr>
        <p:spPr>
          <a:xfrm>
            <a:off x="611851" y="2620736"/>
            <a:ext cx="3565525" cy="1731656"/>
          </a:xfrm>
        </p:spPr>
        <p:txBody>
          <a:bodyPr vert="horz" wrap="square" lIns="0" tIns="0" rIns="0" bIns="0" rtlCol="0">
            <a:normAutofit/>
          </a:bodyPr>
          <a:lstStyle/>
          <a:p>
            <a:pPr marL="0" indent="0">
              <a:lnSpc>
                <a:spcPct val="100000"/>
              </a:lnSpc>
            </a:pPr>
            <a:r>
              <a:rPr lang="en-US" sz="2000" kern="1200" dirty="0">
                <a:latin typeface="+mn-lt"/>
                <a:ea typeface="+mn-ea"/>
                <a:cs typeface="+mn-cs"/>
              </a:rPr>
              <a:t>Presenter name</a:t>
            </a:r>
          </a:p>
          <a:p>
            <a:pPr marL="0" indent="0">
              <a:lnSpc>
                <a:spcPct val="100000"/>
              </a:lnSpc>
            </a:pPr>
            <a:r>
              <a:rPr lang="en-US" sz="2000" kern="1200" dirty="0">
                <a:latin typeface="+mn-lt"/>
                <a:ea typeface="+mn-ea"/>
                <a:cs typeface="+mn-cs"/>
              </a:rPr>
              <a:t>Email address</a:t>
            </a:r>
          </a:p>
          <a:p>
            <a:pPr marL="0" indent="0">
              <a:lnSpc>
                <a:spcPct val="100000"/>
              </a:lnSpc>
            </a:pPr>
            <a:r>
              <a:rPr lang="en-US" sz="2000" kern="1200" dirty="0">
                <a:latin typeface="+mn-lt"/>
                <a:ea typeface="+mn-ea"/>
                <a:cs typeface="+mn-cs"/>
              </a:rPr>
              <a:t>Website address</a:t>
            </a:r>
          </a:p>
        </p:txBody>
      </p:sp>
      <p:grpSp>
        <p:nvGrpSpPr>
          <p:cNvPr id="76" name="Group 51">
            <a:extLst>
              <a:ext uri="{FF2B5EF4-FFF2-40B4-BE49-F238E27FC236}">
                <a16:creationId xmlns:a16="http://schemas.microsoft.com/office/drawing/2014/main" id="{4592A8CB-0B0A-43A5-86F4-712B0C4696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41850" y="444676"/>
            <a:ext cx="667802" cy="631474"/>
            <a:chOff x="10478914" y="1506691"/>
            <a:chExt cx="667802" cy="631474"/>
          </a:xfrm>
        </p:grpSpPr>
        <p:sp>
          <p:nvSpPr>
            <p:cNvPr id="53" name="Freeform: Shape 52">
              <a:extLst>
                <a:ext uri="{FF2B5EF4-FFF2-40B4-BE49-F238E27FC236}">
                  <a16:creationId xmlns:a16="http://schemas.microsoft.com/office/drawing/2014/main" id="{4C63B2AC-3D19-416D-A37F-2DDA8A36513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Oval 53">
              <a:extLst>
                <a:ext uri="{FF2B5EF4-FFF2-40B4-BE49-F238E27FC236}">
                  <a16:creationId xmlns:a16="http://schemas.microsoft.com/office/drawing/2014/main" id="{8A474391-1271-45F9-A39C-8641371ABC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33" name="Picture Placeholder 32" descr="Data Points Digital background">
            <a:extLst>
              <a:ext uri="{FF2B5EF4-FFF2-40B4-BE49-F238E27FC236}">
                <a16:creationId xmlns:a16="http://schemas.microsoft.com/office/drawing/2014/main" id="{48106962-23C6-4DFE-BB3A-E5FFF03F38CE}"/>
              </a:ext>
            </a:extLst>
          </p:cNvPr>
          <p:cNvPicPr>
            <a:picLocks noGrp="1" noChangeAspect="1"/>
          </p:cNvPicPr>
          <p:nvPr>
            <p:ph type="pic" sz="quarter" idx="16"/>
          </p:nvPr>
        </p:nvPicPr>
        <p:blipFill rotWithShape="1">
          <a:blip r:embed="rId3" cstate="screen">
            <a:extLst>
              <a:ext uri="{28A0092B-C50C-407E-A947-70E740481C1C}">
                <a14:useLocalDpi xmlns:a14="http://schemas.microsoft.com/office/drawing/2010/main" val="0"/>
              </a:ext>
            </a:extLst>
          </a:blip>
          <a:srcRect l="12635" r="25727" b="-1"/>
          <a:stretch/>
        </p:blipFill>
        <p:spPr>
          <a:xfrm>
            <a:off x="4743450" y="10"/>
            <a:ext cx="7448551" cy="6857990"/>
          </a:xfrm>
          <a:custGeom>
            <a:avLst/>
            <a:gdLst/>
            <a:ahLst/>
            <a:cxnLst/>
            <a:rect l="l" t="t" r="r" b="b"/>
            <a:pathLst>
              <a:path w="7448551" h="6858000">
                <a:moveTo>
                  <a:pt x="0" y="0"/>
                </a:moveTo>
                <a:lnTo>
                  <a:pt x="7448551" y="0"/>
                </a:lnTo>
                <a:lnTo>
                  <a:pt x="7448551" y="6858000"/>
                </a:lnTo>
                <a:lnTo>
                  <a:pt x="0" y="6858000"/>
                </a:lnTo>
                <a:close/>
              </a:path>
            </a:pathLst>
          </a:custGeom>
        </p:spPr>
      </p:pic>
      <p:sp>
        <p:nvSpPr>
          <p:cNvPr id="78" name="Rectangle 55">
            <a:extLst>
              <a:ext uri="{FF2B5EF4-FFF2-40B4-BE49-F238E27FC236}">
                <a16:creationId xmlns:a16="http://schemas.microsoft.com/office/drawing/2014/main" id="{41AC6C06-99FE-4BA1-BC82-8406A424CD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57">
            <a:extLst>
              <a:ext uri="{FF2B5EF4-FFF2-40B4-BE49-F238E27FC236}">
                <a16:creationId xmlns:a16="http://schemas.microsoft.com/office/drawing/2014/main" id="{7AEC842D-C905-4DEA-B1C3-CA51995C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21219" y="5433223"/>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 name="Picture 4" descr="A picture containing text, clipart&#10;&#10;Description automatically generated">
            <a:extLst>
              <a:ext uri="{FF2B5EF4-FFF2-40B4-BE49-F238E27FC236}">
                <a16:creationId xmlns:a16="http://schemas.microsoft.com/office/drawing/2014/main" id="{81EC0E55-BF33-8883-72B0-7B4FBEC918D1}"/>
              </a:ext>
            </a:extLst>
          </p:cNvPr>
          <p:cNvPicPr>
            <a:picLocks noChangeAspect="1"/>
          </p:cNvPicPr>
          <p:nvPr/>
        </p:nvPicPr>
        <p:blipFill>
          <a:blip r:embed="rId4"/>
          <a:stretch>
            <a:fillRect/>
          </a:stretch>
        </p:blipFill>
        <p:spPr>
          <a:xfrm>
            <a:off x="357807" y="5866232"/>
            <a:ext cx="2083887" cy="629558"/>
          </a:xfrm>
          <a:prstGeom prst="rect">
            <a:avLst/>
          </a:prstGeom>
        </p:spPr>
      </p:pic>
    </p:spTree>
    <p:extLst>
      <p:ext uri="{BB962C8B-B14F-4D97-AF65-F5344CB8AC3E}">
        <p14:creationId xmlns:p14="http://schemas.microsoft.com/office/powerpoint/2010/main" val="32477988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4B1F80FC-2E96-8E77-0DDE-E2C3F81BAD99}"/>
            </a:ext>
          </a:extLst>
        </p:cNvPr>
        <p:cNvGrpSpPr/>
        <p:nvPr/>
      </p:nvGrpSpPr>
      <p:grpSpPr>
        <a:xfrm>
          <a:off x="0" y="0"/>
          <a:ext cx="0" cy="0"/>
          <a:chOff x="0" y="0"/>
          <a:chExt cx="0" cy="0"/>
        </a:xfrm>
      </p:grpSpPr>
      <p:sp>
        <p:nvSpPr>
          <p:cNvPr id="71" name="Freeform: Shape 37">
            <a:extLst>
              <a:ext uri="{FF2B5EF4-FFF2-40B4-BE49-F238E27FC236}">
                <a16:creationId xmlns:a16="http://schemas.microsoft.com/office/drawing/2014/main" id="{59A61285-07B6-BA71-167A-98DD26AE44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Oval 39">
            <a:extLst>
              <a:ext uri="{FF2B5EF4-FFF2-40B4-BE49-F238E27FC236}">
                <a16:creationId xmlns:a16="http://schemas.microsoft.com/office/drawing/2014/main" id="{FF9CFC69-02BE-6A9D-507B-325E51ACC3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Oval 41">
            <a:extLst>
              <a:ext uri="{FF2B5EF4-FFF2-40B4-BE49-F238E27FC236}">
                <a16:creationId xmlns:a16="http://schemas.microsoft.com/office/drawing/2014/main" id="{0607B057-5241-0D55-37E6-8CFC092179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4" name="Group 43">
            <a:extLst>
              <a:ext uri="{FF2B5EF4-FFF2-40B4-BE49-F238E27FC236}">
                <a16:creationId xmlns:a16="http://schemas.microsoft.com/office/drawing/2014/main" id="{D66892EC-8A30-B26E-FAA7-247D563570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45" name="Freeform: Shape 44">
              <a:extLst>
                <a:ext uri="{FF2B5EF4-FFF2-40B4-BE49-F238E27FC236}">
                  <a16:creationId xmlns:a16="http://schemas.microsoft.com/office/drawing/2014/main" id="{F49D5335-36BF-3908-AE2A-3ADC432B657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CDF01E00-CE65-2F37-629E-4E5715EC236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Oval 46">
              <a:extLst>
                <a:ext uri="{FF2B5EF4-FFF2-40B4-BE49-F238E27FC236}">
                  <a16:creationId xmlns:a16="http://schemas.microsoft.com/office/drawing/2014/main" id="{FB6B1334-B78B-B1E7-CF64-E1652A5211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Oval 47">
              <a:extLst>
                <a:ext uri="{FF2B5EF4-FFF2-40B4-BE49-F238E27FC236}">
                  <a16:creationId xmlns:a16="http://schemas.microsoft.com/office/drawing/2014/main" id="{32ED560F-9427-1957-E5D6-061A4F1C23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75" name="Rectangle 49">
            <a:extLst>
              <a:ext uri="{FF2B5EF4-FFF2-40B4-BE49-F238E27FC236}">
                <a16:creationId xmlns:a16="http://schemas.microsoft.com/office/drawing/2014/main" id="{7DDDC57A-9F5B-114B-FCD3-5969E1B64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21">
            <a:extLst>
              <a:ext uri="{FF2B5EF4-FFF2-40B4-BE49-F238E27FC236}">
                <a16:creationId xmlns:a16="http://schemas.microsoft.com/office/drawing/2014/main" id="{098C6BAF-E0E0-EA77-9565-264BA1D67F3F}"/>
              </a:ext>
            </a:extLst>
          </p:cNvPr>
          <p:cNvSpPr>
            <a:spLocks noGrp="1"/>
          </p:cNvSpPr>
          <p:nvPr>
            <p:ph type="ctrTitle"/>
          </p:nvPr>
        </p:nvSpPr>
        <p:spPr>
          <a:xfrm>
            <a:off x="551673" y="-246754"/>
            <a:ext cx="3565524" cy="2384898"/>
          </a:xfrm>
        </p:spPr>
        <p:txBody>
          <a:bodyPr vert="horz" wrap="square" lIns="0" tIns="0" rIns="0" bIns="0" rtlCol="0" anchor="b" anchorCtr="0">
            <a:normAutofit/>
          </a:bodyPr>
          <a:lstStyle/>
          <a:p>
            <a:pPr>
              <a:lnSpc>
                <a:spcPct val="100000"/>
              </a:lnSpc>
            </a:pPr>
            <a:r>
              <a:rPr lang="en-US" kern="1200" dirty="0">
                <a:solidFill>
                  <a:schemeClr val="tx1"/>
                </a:solidFill>
                <a:latin typeface="Roboto" panose="02000000000000000000" pitchFamily="2" charset="0"/>
                <a:ea typeface="Roboto" panose="02000000000000000000" pitchFamily="2" charset="0"/>
              </a:rPr>
              <a:t>Pics Please!</a:t>
            </a:r>
          </a:p>
        </p:txBody>
      </p:sp>
      <p:sp>
        <p:nvSpPr>
          <p:cNvPr id="23" name="Subtitle 22">
            <a:extLst>
              <a:ext uri="{FF2B5EF4-FFF2-40B4-BE49-F238E27FC236}">
                <a16:creationId xmlns:a16="http://schemas.microsoft.com/office/drawing/2014/main" id="{4CF4B0CB-7721-566F-8430-EBD6BF4A429A}"/>
              </a:ext>
            </a:extLst>
          </p:cNvPr>
          <p:cNvSpPr>
            <a:spLocks noGrp="1"/>
          </p:cNvSpPr>
          <p:nvPr>
            <p:ph type="subTitle" idx="1"/>
          </p:nvPr>
        </p:nvSpPr>
        <p:spPr>
          <a:xfrm>
            <a:off x="611851" y="2934691"/>
            <a:ext cx="3565525" cy="1482646"/>
          </a:xfrm>
        </p:spPr>
        <p:txBody>
          <a:bodyPr vert="horz" wrap="square" lIns="0" tIns="0" rIns="0" bIns="0" rtlCol="0">
            <a:normAutofit/>
          </a:bodyPr>
          <a:lstStyle/>
          <a:p>
            <a:pPr marL="0" indent="0">
              <a:lnSpc>
                <a:spcPct val="100000"/>
              </a:lnSpc>
            </a:pPr>
            <a:r>
              <a:rPr lang="en-US" sz="2000" kern="1200" dirty="0">
                <a:latin typeface="+mn-lt"/>
                <a:ea typeface="+mn-ea"/>
                <a:cs typeface="+mn-cs"/>
              </a:rPr>
              <a:t>The MNCPA loves to show members in action! Feel free to send photos of the presentation to membership@mncpa.org.</a:t>
            </a:r>
          </a:p>
        </p:txBody>
      </p:sp>
      <p:grpSp>
        <p:nvGrpSpPr>
          <p:cNvPr id="76" name="Group 51">
            <a:extLst>
              <a:ext uri="{FF2B5EF4-FFF2-40B4-BE49-F238E27FC236}">
                <a16:creationId xmlns:a16="http://schemas.microsoft.com/office/drawing/2014/main" id="{1048A64D-B2AA-B77F-05C9-6D62A43576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41850" y="444676"/>
            <a:ext cx="667802" cy="631474"/>
            <a:chOff x="10478914" y="1506691"/>
            <a:chExt cx="667802" cy="631474"/>
          </a:xfrm>
        </p:grpSpPr>
        <p:sp>
          <p:nvSpPr>
            <p:cNvPr id="53" name="Freeform: Shape 52">
              <a:extLst>
                <a:ext uri="{FF2B5EF4-FFF2-40B4-BE49-F238E27FC236}">
                  <a16:creationId xmlns:a16="http://schemas.microsoft.com/office/drawing/2014/main" id="{33B0F1A6-FE03-DBC9-CDF6-7C5D7456BDB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Oval 53">
              <a:extLst>
                <a:ext uri="{FF2B5EF4-FFF2-40B4-BE49-F238E27FC236}">
                  <a16:creationId xmlns:a16="http://schemas.microsoft.com/office/drawing/2014/main" id="{8463611B-C70A-1F47-4CCE-BB3087A461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8" name="Rectangle 55">
            <a:extLst>
              <a:ext uri="{FF2B5EF4-FFF2-40B4-BE49-F238E27FC236}">
                <a16:creationId xmlns:a16="http://schemas.microsoft.com/office/drawing/2014/main" id="{E8A063DF-7A5B-2E9C-B1B6-3AB45BBD1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57">
            <a:extLst>
              <a:ext uri="{FF2B5EF4-FFF2-40B4-BE49-F238E27FC236}">
                <a16:creationId xmlns:a16="http://schemas.microsoft.com/office/drawing/2014/main" id="{947234E9-8BF8-F7F3-F4E4-4C38F8D651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21219" y="5433223"/>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 name="Picture 4" descr="A picture containing text, clipart&#10;&#10;Description automatically generated">
            <a:extLst>
              <a:ext uri="{FF2B5EF4-FFF2-40B4-BE49-F238E27FC236}">
                <a16:creationId xmlns:a16="http://schemas.microsoft.com/office/drawing/2014/main" id="{1A461619-D503-0D59-9B91-BDD402B03076}"/>
              </a:ext>
            </a:extLst>
          </p:cNvPr>
          <p:cNvPicPr>
            <a:picLocks noChangeAspect="1"/>
          </p:cNvPicPr>
          <p:nvPr/>
        </p:nvPicPr>
        <p:blipFill>
          <a:blip r:embed="rId3"/>
          <a:stretch>
            <a:fillRect/>
          </a:stretch>
        </p:blipFill>
        <p:spPr>
          <a:xfrm>
            <a:off x="357807" y="5866232"/>
            <a:ext cx="2083887" cy="629558"/>
          </a:xfrm>
          <a:prstGeom prst="rect">
            <a:avLst/>
          </a:prstGeom>
        </p:spPr>
      </p:pic>
      <p:pic>
        <p:nvPicPr>
          <p:cNvPr id="2" name="Picture 1">
            <a:extLst>
              <a:ext uri="{FF2B5EF4-FFF2-40B4-BE49-F238E27FC236}">
                <a16:creationId xmlns:a16="http://schemas.microsoft.com/office/drawing/2014/main" id="{286C284B-8BB4-5853-4647-3732238ED1F3}"/>
              </a:ext>
            </a:extLst>
          </p:cNvPr>
          <p:cNvPicPr>
            <a:picLocks noChangeAspect="1"/>
          </p:cNvPicPr>
          <p:nvPr/>
        </p:nvPicPr>
        <p:blipFill>
          <a:blip r:embed="rId4"/>
          <a:stretch>
            <a:fillRect/>
          </a:stretch>
        </p:blipFill>
        <p:spPr>
          <a:xfrm rot="400749">
            <a:off x="5468193" y="444800"/>
            <a:ext cx="5736833" cy="5736833"/>
          </a:xfrm>
          <a:prstGeom prst="rect">
            <a:avLst/>
          </a:prstGeom>
        </p:spPr>
      </p:pic>
    </p:spTree>
    <p:extLst>
      <p:ext uri="{BB962C8B-B14F-4D97-AF65-F5344CB8AC3E}">
        <p14:creationId xmlns:p14="http://schemas.microsoft.com/office/powerpoint/2010/main" val="32930597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235AB-F04E-4FB1-98ED-99266F9E38A5}"/>
              </a:ext>
            </a:extLst>
          </p:cNvPr>
          <p:cNvSpPr>
            <a:spLocks noGrp="1"/>
          </p:cNvSpPr>
          <p:nvPr>
            <p:ph type="title"/>
          </p:nvPr>
        </p:nvSpPr>
        <p:spPr/>
        <p:txBody>
          <a:bodyPr/>
          <a:lstStyle/>
          <a:p>
            <a:r>
              <a:rPr lang="en-US" dirty="0">
                <a:latin typeface="Roboto" panose="02000000000000000000" pitchFamily="2" charset="0"/>
                <a:ea typeface="Roboto" panose="02000000000000000000" pitchFamily="2" charset="0"/>
              </a:rPr>
              <a:t>Optional Activities</a:t>
            </a:r>
          </a:p>
        </p:txBody>
      </p:sp>
      <p:sp>
        <p:nvSpPr>
          <p:cNvPr id="3" name="Content Placeholder 2">
            <a:extLst>
              <a:ext uri="{FF2B5EF4-FFF2-40B4-BE49-F238E27FC236}">
                <a16:creationId xmlns:a16="http://schemas.microsoft.com/office/drawing/2014/main" id="{E70B73A0-02AB-4341-8E9F-5AC4970C895C}"/>
              </a:ext>
            </a:extLst>
          </p:cNvPr>
          <p:cNvSpPr>
            <a:spLocks noGrp="1"/>
          </p:cNvSpPr>
          <p:nvPr>
            <p:ph idx="1"/>
          </p:nvPr>
        </p:nvSpPr>
        <p:spPr>
          <a:xfrm>
            <a:off x="549538" y="1358900"/>
            <a:ext cx="10423262" cy="5283199"/>
          </a:xfrm>
        </p:spPr>
        <p:txBody>
          <a:bodyPr/>
          <a:lstStyle/>
          <a:p>
            <a:r>
              <a:rPr lang="en-US" sz="2800" dirty="0"/>
              <a:t>2-minute activities: </a:t>
            </a:r>
          </a:p>
          <a:p>
            <a:pPr lvl="1"/>
            <a:r>
              <a:rPr lang="en-US" sz="2400" dirty="0"/>
              <a:t>Quiz:  What kind of accountant are you?</a:t>
            </a:r>
          </a:p>
          <a:p>
            <a:pPr lvl="1"/>
            <a:r>
              <a:rPr lang="en-US" sz="2400" dirty="0"/>
              <a:t>Video: 5 most interesting fields in accounting</a:t>
            </a:r>
          </a:p>
          <a:p>
            <a:r>
              <a:rPr lang="en-US" sz="2800" dirty="0"/>
              <a:t>10–15-minute activity:</a:t>
            </a:r>
          </a:p>
          <a:p>
            <a:pPr lvl="1"/>
            <a:r>
              <a:rPr lang="en-US" sz="2400" dirty="0"/>
              <a:t>Shark Tank</a:t>
            </a:r>
          </a:p>
          <a:p>
            <a:r>
              <a:rPr lang="en-US" sz="2800" dirty="0"/>
              <a:t>25-minute activities:</a:t>
            </a:r>
          </a:p>
          <a:p>
            <a:pPr lvl="1"/>
            <a:r>
              <a:rPr lang="en-US" sz="2400" dirty="0"/>
              <a:t>Mapping connections</a:t>
            </a:r>
          </a:p>
          <a:p>
            <a:pPr lvl="1"/>
            <a:r>
              <a:rPr lang="en-US" sz="2400" dirty="0"/>
              <a:t>Forensic accounting</a:t>
            </a:r>
          </a:p>
          <a:p>
            <a:pPr lvl="1"/>
            <a:r>
              <a:rPr lang="en-US" sz="2400" dirty="0"/>
              <a:t>Mix and match</a:t>
            </a:r>
          </a:p>
          <a:p>
            <a:endParaRPr lang="en-US" sz="3200" dirty="0"/>
          </a:p>
          <a:p>
            <a:pPr lvl="1"/>
            <a:endParaRPr lang="en-US" sz="2600" dirty="0"/>
          </a:p>
          <a:p>
            <a:pPr lvl="1"/>
            <a:endParaRPr lang="en-US" sz="2600" dirty="0"/>
          </a:p>
          <a:p>
            <a:pPr lvl="1"/>
            <a:endParaRPr lang="en-US" sz="2600" dirty="0"/>
          </a:p>
        </p:txBody>
      </p:sp>
      <p:pic>
        <p:nvPicPr>
          <p:cNvPr id="5" name="Picture 4" descr="A picture containing text, clipart&#10;&#10;Description automatically generated">
            <a:extLst>
              <a:ext uri="{FF2B5EF4-FFF2-40B4-BE49-F238E27FC236}">
                <a16:creationId xmlns:a16="http://schemas.microsoft.com/office/drawing/2014/main" id="{8D34922D-81D2-7DB8-32AB-625B9A77BF66}"/>
              </a:ext>
            </a:extLst>
          </p:cNvPr>
          <p:cNvPicPr>
            <a:picLocks noChangeAspect="1"/>
          </p:cNvPicPr>
          <p:nvPr/>
        </p:nvPicPr>
        <p:blipFill>
          <a:blip r:embed="rId3"/>
          <a:stretch>
            <a:fillRect/>
          </a:stretch>
        </p:blipFill>
        <p:spPr>
          <a:xfrm>
            <a:off x="9789638" y="5751307"/>
            <a:ext cx="2083887" cy="629558"/>
          </a:xfrm>
          <a:prstGeom prst="rect">
            <a:avLst/>
          </a:prstGeom>
        </p:spPr>
      </p:pic>
    </p:spTree>
    <p:extLst>
      <p:ext uri="{BB962C8B-B14F-4D97-AF65-F5344CB8AC3E}">
        <p14:creationId xmlns:p14="http://schemas.microsoft.com/office/powerpoint/2010/main" val="223868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1" name="Oval 20">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3" name="Oval 22">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25" name="Group 24">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26" name="Freeform: Shape 25">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7" name="Freeform: Shape 26">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8" name="Oval 27">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9" name="Oval 28">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sp useBgFill="1">
        <p:nvSpPr>
          <p:cNvPr id="31" name="Rectangle 30">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14" name="Picture Placeholder 13" descr="Pile of American dollar banknotes">
            <a:extLst>
              <a:ext uri="{FF2B5EF4-FFF2-40B4-BE49-F238E27FC236}">
                <a16:creationId xmlns:a16="http://schemas.microsoft.com/office/drawing/2014/main" id="{9A8AD548-922D-4E1D-B19C-5F6E808B8160}"/>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20" y="1"/>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33" name="Rectangle 32">
            <a:extLst>
              <a:ext uri="{FF2B5EF4-FFF2-40B4-BE49-F238E27FC236}">
                <a16:creationId xmlns:a16="http://schemas.microsoft.com/office/drawing/2014/main" id="{3C64A91D-E535-4C24-A0E3-96A3810E3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5" name="Rectangle 34">
            <a:extLst>
              <a:ext uri="{FF2B5EF4-FFF2-40B4-BE49-F238E27FC236}">
                <a16:creationId xmlns:a16="http://schemas.microsoft.com/office/drawing/2014/main" id="{26FC4867-BA3E-4F8E-AB23-684F34DF3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a:xfrm>
            <a:off x="550863" y="549275"/>
            <a:ext cx="5437187" cy="2986234"/>
          </a:xfrm>
        </p:spPr>
        <p:txBody>
          <a:bodyPr vert="horz" wrap="square" lIns="0" tIns="0" rIns="0" bIns="0" rtlCol="0" anchor="b" anchorCtr="0">
            <a:normAutofit/>
          </a:bodyPr>
          <a:lstStyle/>
          <a:p>
            <a:pPr>
              <a:lnSpc>
                <a:spcPct val="100000"/>
              </a:lnSpc>
            </a:pPr>
            <a:r>
              <a:rPr lang="en-US" sz="6400" kern="1200" dirty="0">
                <a:solidFill>
                  <a:schemeClr val="tx1"/>
                </a:solidFill>
                <a:latin typeface="Arial" panose="020B0604020202020204" pitchFamily="34" charset="0"/>
                <a:cs typeface="Arial" panose="020B0604020202020204" pitchFamily="34" charset="0"/>
              </a:rPr>
              <a:t>Money!</a:t>
            </a:r>
          </a:p>
        </p:txBody>
      </p:sp>
      <p:sp>
        <p:nvSpPr>
          <p:cNvPr id="3" name="TextBox 2">
            <a:extLst>
              <a:ext uri="{FF2B5EF4-FFF2-40B4-BE49-F238E27FC236}">
                <a16:creationId xmlns:a16="http://schemas.microsoft.com/office/drawing/2014/main" id="{F0A6EC93-62EB-2BD1-688A-86AEBD1354AB}"/>
              </a:ext>
            </a:extLst>
          </p:cNvPr>
          <p:cNvSpPr txBox="1"/>
          <p:nvPr/>
        </p:nvSpPr>
        <p:spPr>
          <a:xfrm>
            <a:off x="550862" y="3895595"/>
            <a:ext cx="3983559" cy="224676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Do you get an allowance?</a:t>
            </a:r>
            <a:b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What do you do when you want to buy something?</a:t>
            </a:r>
            <a:b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What do you do when you are given money as a gift?</a:t>
            </a:r>
          </a:p>
        </p:txBody>
      </p:sp>
    </p:spTree>
    <p:extLst>
      <p:ext uri="{BB962C8B-B14F-4D97-AF65-F5344CB8AC3E}">
        <p14:creationId xmlns:p14="http://schemas.microsoft.com/office/powerpoint/2010/main" val="14278654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235AB-F04E-4FB1-98ED-99266F9E38A5}"/>
              </a:ext>
            </a:extLst>
          </p:cNvPr>
          <p:cNvSpPr>
            <a:spLocks noGrp="1"/>
          </p:cNvSpPr>
          <p:nvPr>
            <p:ph type="title"/>
          </p:nvPr>
        </p:nvSpPr>
        <p:spPr/>
        <p:txBody>
          <a:bodyPr/>
          <a:lstStyle/>
          <a:p>
            <a:r>
              <a:rPr lang="en-US" dirty="0">
                <a:latin typeface="Roboto" panose="02000000000000000000" pitchFamily="2" charset="0"/>
                <a:ea typeface="Roboto" panose="02000000000000000000" pitchFamily="2" charset="0"/>
              </a:rPr>
              <a:t>Quiz: What kind of accountant are you?</a:t>
            </a:r>
          </a:p>
        </p:txBody>
      </p:sp>
      <p:sp>
        <p:nvSpPr>
          <p:cNvPr id="3" name="Content Placeholder 2">
            <a:extLst>
              <a:ext uri="{FF2B5EF4-FFF2-40B4-BE49-F238E27FC236}">
                <a16:creationId xmlns:a16="http://schemas.microsoft.com/office/drawing/2014/main" id="{E70B73A0-02AB-4341-8E9F-5AC4970C895C}"/>
              </a:ext>
            </a:extLst>
          </p:cNvPr>
          <p:cNvSpPr>
            <a:spLocks noGrp="1"/>
          </p:cNvSpPr>
          <p:nvPr>
            <p:ph idx="1"/>
          </p:nvPr>
        </p:nvSpPr>
        <p:spPr>
          <a:xfrm>
            <a:off x="5656263" y="1921666"/>
            <a:ext cx="5735637" cy="3979625"/>
          </a:xfrm>
        </p:spPr>
        <p:txBody>
          <a:bodyPr/>
          <a:lstStyle/>
          <a:p>
            <a:pPr marL="0" indent="0">
              <a:buNone/>
            </a:pPr>
            <a:r>
              <a:rPr lang="en-US" sz="3200" dirty="0"/>
              <a:t>Follow the QR Code and take a short quiz to find out what type of accountant you are!</a:t>
            </a:r>
            <a:endParaRPr lang="en-US" sz="2600" dirty="0"/>
          </a:p>
          <a:p>
            <a:pPr lvl="1"/>
            <a:endParaRPr lang="en-US" sz="2600" dirty="0"/>
          </a:p>
        </p:txBody>
      </p:sp>
      <p:pic>
        <p:nvPicPr>
          <p:cNvPr id="5" name="Picture 4" descr="Qr code&#10;&#10;Description automatically generated">
            <a:extLst>
              <a:ext uri="{FF2B5EF4-FFF2-40B4-BE49-F238E27FC236}">
                <a16:creationId xmlns:a16="http://schemas.microsoft.com/office/drawing/2014/main" id="{30EC4D17-9C3E-4DA9-A215-073160AEDBE4}"/>
              </a:ext>
            </a:extLst>
          </p:cNvPr>
          <p:cNvPicPr>
            <a:picLocks noChangeAspect="1"/>
          </p:cNvPicPr>
          <p:nvPr/>
        </p:nvPicPr>
        <p:blipFill>
          <a:blip r:embed="rId3"/>
          <a:stretch>
            <a:fillRect/>
          </a:stretch>
        </p:blipFill>
        <p:spPr>
          <a:xfrm>
            <a:off x="990078" y="1881274"/>
            <a:ext cx="3632721" cy="36327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346640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5 most interesting fields">
            <a:hlinkClick r:id="" action="ppaction://media"/>
            <a:extLst>
              <a:ext uri="{FF2B5EF4-FFF2-40B4-BE49-F238E27FC236}">
                <a16:creationId xmlns:a16="http://schemas.microsoft.com/office/drawing/2014/main" id="{CD7C86DC-1E29-D2E4-14AC-C8C8AB58F11F}"/>
              </a:ext>
            </a:extLst>
          </p:cNvPr>
          <p:cNvPicPr>
            <a:picLocks noRot="1" noChangeAspect="1"/>
          </p:cNvPicPr>
          <p:nvPr>
            <a:videoFile r:link="rId1"/>
          </p:nvPr>
        </p:nvPicPr>
        <p:blipFill>
          <a:blip r:embed="rId4"/>
          <a:stretch>
            <a:fillRect/>
          </a:stretch>
        </p:blipFill>
        <p:spPr>
          <a:xfrm>
            <a:off x="26988" y="8"/>
            <a:ext cx="12138024" cy="6857984"/>
          </a:xfrm>
          <a:prstGeom prst="rect">
            <a:avLst/>
          </a:prstGeom>
        </p:spPr>
      </p:pic>
    </p:spTree>
    <p:extLst>
      <p:ext uri="{BB962C8B-B14F-4D97-AF65-F5344CB8AC3E}">
        <p14:creationId xmlns:p14="http://schemas.microsoft.com/office/powerpoint/2010/main" val="3707683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CF83F-6536-43D0-86A7-57E75938657E}"/>
              </a:ext>
            </a:extLst>
          </p:cNvPr>
          <p:cNvSpPr>
            <a:spLocks noGrp="1"/>
          </p:cNvSpPr>
          <p:nvPr>
            <p:ph type="title"/>
          </p:nvPr>
        </p:nvSpPr>
        <p:spPr/>
        <p:txBody>
          <a:bodyPr/>
          <a:lstStyle/>
          <a:p>
            <a:r>
              <a:rPr lang="en-US" dirty="0">
                <a:latin typeface="Roboto" panose="02000000000000000000" pitchFamily="2" charset="0"/>
                <a:ea typeface="Roboto" panose="02000000000000000000" pitchFamily="2" charset="0"/>
              </a:rPr>
              <a:t>Rerunning Shark Tank</a:t>
            </a:r>
          </a:p>
        </p:txBody>
      </p:sp>
      <p:sp>
        <p:nvSpPr>
          <p:cNvPr id="3" name="Content Placeholder 2">
            <a:extLst>
              <a:ext uri="{FF2B5EF4-FFF2-40B4-BE49-F238E27FC236}">
                <a16:creationId xmlns:a16="http://schemas.microsoft.com/office/drawing/2014/main" id="{EB269DEF-A12A-4102-B245-229240504558}"/>
              </a:ext>
            </a:extLst>
          </p:cNvPr>
          <p:cNvSpPr>
            <a:spLocks noGrp="1"/>
          </p:cNvSpPr>
          <p:nvPr>
            <p:ph sz="half" idx="1"/>
          </p:nvPr>
        </p:nvSpPr>
        <p:spPr>
          <a:xfrm>
            <a:off x="550862" y="2097175"/>
            <a:ext cx="5303838" cy="3995650"/>
          </a:xfrm>
        </p:spPr>
        <p:txBody>
          <a:bodyPr/>
          <a:lstStyle/>
          <a:p>
            <a:pPr marL="0" indent="0">
              <a:buNone/>
            </a:pPr>
            <a:r>
              <a:rPr lang="en-US" sz="2200" dirty="0">
                <a:solidFill>
                  <a:schemeClr val="tx2"/>
                </a:solidFill>
                <a:latin typeface="Calibri" panose="020F0502020204030204" pitchFamily="34" charset="0"/>
              </a:rPr>
              <a:t>I</a:t>
            </a:r>
            <a:r>
              <a:rPr lang="en-US" sz="2200" b="0" i="0" dirty="0">
                <a:solidFill>
                  <a:schemeClr val="tx2"/>
                </a:solidFill>
                <a:effectLst/>
                <a:latin typeface="Calibri" panose="020F0502020204030204" pitchFamily="34" charset="0"/>
              </a:rPr>
              <a:t>n this activity, you will be viewing a clip of a business pitch from ABC’s Shark Tank. Your goal will be to review the business proposal and find a path to success for this business.  </a:t>
            </a:r>
            <a:endParaRPr lang="en-US" sz="2200" dirty="0">
              <a:solidFill>
                <a:schemeClr val="tx2"/>
              </a:solidFill>
            </a:endParaRPr>
          </a:p>
          <a:p>
            <a:endParaRPr lang="en-US" dirty="0"/>
          </a:p>
        </p:txBody>
      </p:sp>
      <p:graphicFrame>
        <p:nvGraphicFramePr>
          <p:cNvPr id="9" name="Content Placeholder 3">
            <a:extLst>
              <a:ext uri="{FF2B5EF4-FFF2-40B4-BE49-F238E27FC236}">
                <a16:creationId xmlns:a16="http://schemas.microsoft.com/office/drawing/2014/main" id="{4C443112-C935-BF29-D8C4-90D6A784AA03}"/>
              </a:ext>
            </a:extLst>
          </p:cNvPr>
          <p:cNvGraphicFramePr>
            <a:graphicFrameLocks noGrp="1"/>
          </p:cNvGraphicFramePr>
          <p:nvPr>
            <p:ph sz="half" idx="2"/>
          </p:nvPr>
        </p:nvGraphicFramePr>
        <p:xfrm>
          <a:off x="6205538" y="1881275"/>
          <a:ext cx="5435600" cy="4211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221975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nline Media 12" title="A Bidding War Breaks Out During Scrub Daddy's Pitch | Shark Tank US | Shark Tank Global">
            <a:hlinkClick r:id="" action="ppaction://media"/>
            <a:extLst>
              <a:ext uri="{FF2B5EF4-FFF2-40B4-BE49-F238E27FC236}">
                <a16:creationId xmlns:a16="http://schemas.microsoft.com/office/drawing/2014/main" id="{BC6AADF3-073B-47B1-999B-6177DE1C7136}"/>
              </a:ext>
            </a:extLst>
          </p:cNvPr>
          <p:cNvPicPr>
            <a:picLocks noRot="1" noChangeAspect="1"/>
          </p:cNvPicPr>
          <p:nvPr>
            <a:videoFile r:link="rId1"/>
          </p:nvPr>
        </p:nvPicPr>
        <p:blipFill>
          <a:blip r:embed="rId4"/>
          <a:stretch>
            <a:fillRect/>
          </a:stretch>
        </p:blipFill>
        <p:spPr>
          <a:xfrm>
            <a:off x="285663" y="146159"/>
            <a:ext cx="11620674" cy="6565681"/>
          </a:xfrm>
          <a:prstGeom prst="rect">
            <a:avLst/>
          </a:prstGeom>
        </p:spPr>
      </p:pic>
    </p:spTree>
    <p:extLst>
      <p:ext uri="{BB962C8B-B14F-4D97-AF65-F5344CB8AC3E}">
        <p14:creationId xmlns:p14="http://schemas.microsoft.com/office/powerpoint/2010/main" val="1023185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0B7752B-728D-4CA3-8923-C4F7F7702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20205E53-D75C-4F15-A4A3-21DA0826FC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2950" y="623661"/>
            <a:ext cx="667800" cy="631474"/>
            <a:chOff x="8069541" y="1262702"/>
            <a:chExt cx="667800" cy="631474"/>
          </a:xfrm>
        </p:grpSpPr>
        <p:sp>
          <p:nvSpPr>
            <p:cNvPr id="14" name="Freeform: Shape 13">
              <a:extLst>
                <a:ext uri="{FF2B5EF4-FFF2-40B4-BE49-F238E27FC236}">
                  <a16:creationId xmlns:a16="http://schemas.microsoft.com/office/drawing/2014/main" id="{EB48C7E5-9699-4FB1-9EEE-581C686293C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a:off x="8069541" y="1262702"/>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10200000" scaled="0"/>
            </a:gradFill>
            <a:ln>
              <a:noFill/>
            </a:ln>
            <a:effectLst>
              <a:innerShdw blurRad="127000" dist="50800" dir="42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316993F2-7052-4269-8B81-AC271D2D99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8332341" y="1436239"/>
              <a:ext cx="270000" cy="540000"/>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2" name="Title 1">
            <a:extLst>
              <a:ext uri="{FF2B5EF4-FFF2-40B4-BE49-F238E27FC236}">
                <a16:creationId xmlns:a16="http://schemas.microsoft.com/office/drawing/2014/main" id="{2D5235AB-F04E-4FB1-98ED-99266F9E38A5}"/>
              </a:ext>
            </a:extLst>
          </p:cNvPr>
          <p:cNvSpPr>
            <a:spLocks noGrp="1"/>
          </p:cNvSpPr>
          <p:nvPr>
            <p:ph type="title"/>
          </p:nvPr>
        </p:nvSpPr>
        <p:spPr>
          <a:xfrm>
            <a:off x="405424" y="68524"/>
            <a:ext cx="8865576" cy="1620576"/>
          </a:xfrm>
        </p:spPr>
        <p:txBody>
          <a:bodyPr anchor="ctr">
            <a:normAutofit/>
          </a:bodyPr>
          <a:lstStyle/>
          <a:p>
            <a:r>
              <a:rPr lang="en-US" dirty="0">
                <a:latin typeface="Roboto" panose="02000000000000000000" pitchFamily="2" charset="0"/>
                <a:ea typeface="Roboto" panose="02000000000000000000" pitchFamily="2" charset="0"/>
              </a:rPr>
              <a:t>Mapping Connections Activity</a:t>
            </a:r>
          </a:p>
        </p:txBody>
      </p:sp>
      <p:sp>
        <p:nvSpPr>
          <p:cNvPr id="17" name="Oval 16">
            <a:extLst>
              <a:ext uri="{FF2B5EF4-FFF2-40B4-BE49-F238E27FC236}">
                <a16:creationId xmlns:a16="http://schemas.microsoft.com/office/drawing/2014/main" id="{52D58DC7-20C8-4471-BAA7-B296A2AEC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384" y="49771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reeform: Shape 18">
            <a:extLst>
              <a:ext uri="{FF2B5EF4-FFF2-40B4-BE49-F238E27FC236}">
                <a16:creationId xmlns:a16="http://schemas.microsoft.com/office/drawing/2014/main" id="{8E4AABAC-100B-437F-86D3-981412859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3261346" y="5733597"/>
            <a:ext cx="1758388" cy="926985"/>
          </a:xfrm>
          <a:custGeom>
            <a:avLst/>
            <a:gdLst>
              <a:gd name="connsiteX0" fmla="*/ 1486881 w 1758388"/>
              <a:gd name="connsiteY0" fmla="*/ 271508 h 926985"/>
              <a:gd name="connsiteX1" fmla="*/ 1758388 w 1758388"/>
              <a:gd name="connsiteY1" fmla="*/ 926985 h 926985"/>
              <a:gd name="connsiteX2" fmla="*/ 1294895 w 1758388"/>
              <a:gd name="connsiteY2" fmla="*/ 926985 h 926985"/>
              <a:gd name="connsiteX3" fmla="*/ 831404 w 1758388"/>
              <a:gd name="connsiteY3" fmla="*/ 463493 h 926985"/>
              <a:gd name="connsiteX4" fmla="*/ 377328 w 1758388"/>
              <a:gd name="connsiteY4" fmla="*/ 833575 h 926985"/>
              <a:gd name="connsiteX5" fmla="*/ 371585 w 1758388"/>
              <a:gd name="connsiteY5" fmla="*/ 890552 h 926985"/>
              <a:gd name="connsiteX6" fmla="*/ 0 w 1758388"/>
              <a:gd name="connsiteY6" fmla="*/ 518968 h 926985"/>
              <a:gd name="connsiteX7" fmla="*/ 16301 w 1758388"/>
              <a:gd name="connsiteY7" fmla="*/ 485129 h 926985"/>
              <a:gd name="connsiteX8" fmla="*/ 831403 w 1758388"/>
              <a:gd name="connsiteY8" fmla="*/ 0 h 926985"/>
              <a:gd name="connsiteX9" fmla="*/ 1486881 w 1758388"/>
              <a:gd name="connsiteY9" fmla="*/ 271508 h 92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8388" h="926985">
                <a:moveTo>
                  <a:pt x="1486881" y="271508"/>
                </a:moveTo>
                <a:cubicBezTo>
                  <a:pt x="1654632" y="439259"/>
                  <a:pt x="1758388" y="671005"/>
                  <a:pt x="1758388" y="926985"/>
                </a:cubicBezTo>
                <a:lnTo>
                  <a:pt x="1294895" y="926985"/>
                </a:lnTo>
                <a:cubicBezTo>
                  <a:pt x="1294895" y="671005"/>
                  <a:pt x="1087383" y="463493"/>
                  <a:pt x="831404" y="463493"/>
                </a:cubicBezTo>
                <a:cubicBezTo>
                  <a:pt x="607421" y="463493"/>
                  <a:pt x="420547" y="622370"/>
                  <a:pt x="377328" y="833575"/>
                </a:cubicBezTo>
                <a:lnTo>
                  <a:pt x="371585" y="890552"/>
                </a:lnTo>
                <a:lnTo>
                  <a:pt x="0" y="518968"/>
                </a:lnTo>
                <a:lnTo>
                  <a:pt x="16301" y="485129"/>
                </a:lnTo>
                <a:cubicBezTo>
                  <a:pt x="173276" y="196165"/>
                  <a:pt x="479432" y="0"/>
                  <a:pt x="831403" y="0"/>
                </a:cubicBezTo>
                <a:cubicBezTo>
                  <a:pt x="1087383" y="0"/>
                  <a:pt x="1319129" y="103757"/>
                  <a:pt x="1486881" y="271508"/>
                </a:cubicBezTo>
                <a:close/>
              </a:path>
            </a:pathLst>
          </a:custGeom>
          <a:solidFill>
            <a:schemeClr val="bg2"/>
          </a:solidFill>
          <a:ln>
            <a:noFill/>
          </a:ln>
          <a:effectLst>
            <a:innerShdw blurRad="254000" dist="50800" dir="54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sp>
        <p:nvSpPr>
          <p:cNvPr id="21" name="Freeform: Shape 20">
            <a:extLst>
              <a:ext uri="{FF2B5EF4-FFF2-40B4-BE49-F238E27FC236}">
                <a16:creationId xmlns:a16="http://schemas.microsoft.com/office/drawing/2014/main" id="{1DFD33E0-4D46-4176-BAE2-6AED15231C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3353363" y="5725768"/>
            <a:ext cx="1728640" cy="1042921"/>
          </a:xfrm>
          <a:custGeom>
            <a:avLst/>
            <a:gdLst>
              <a:gd name="connsiteX0" fmla="*/ 1391304 w 1728640"/>
              <a:gd name="connsiteY0" fmla="*/ 238153 h 1042921"/>
              <a:gd name="connsiteX1" fmla="*/ 1728640 w 1728640"/>
              <a:gd name="connsiteY1" fmla="*/ 1042921 h 1042921"/>
              <a:gd name="connsiteX2" fmla="*/ 1265147 w 1728640"/>
              <a:gd name="connsiteY2" fmla="*/ 1042921 h 1042921"/>
              <a:gd name="connsiteX3" fmla="*/ 801655 w 1728640"/>
              <a:gd name="connsiteY3" fmla="*/ 521461 h 1042921"/>
              <a:gd name="connsiteX4" fmla="*/ 374587 w 1728640"/>
              <a:gd name="connsiteY4" fmla="*/ 839945 h 1042921"/>
              <a:gd name="connsiteX5" fmla="*/ 362576 w 1728640"/>
              <a:gd name="connsiteY5" fmla="*/ 883477 h 1042921"/>
              <a:gd name="connsiteX6" fmla="*/ 0 w 1728640"/>
              <a:gd name="connsiteY6" fmla="*/ 520901 h 1042921"/>
              <a:gd name="connsiteX7" fmla="*/ 32986 w 1728640"/>
              <a:gd name="connsiteY7" fmla="*/ 459814 h 1042921"/>
              <a:gd name="connsiteX8" fmla="*/ 801656 w 1728640"/>
              <a:gd name="connsiteY8" fmla="*/ 0 h 1042921"/>
              <a:gd name="connsiteX9" fmla="*/ 1391304 w 1728640"/>
              <a:gd name="connsiteY9" fmla="*/ 238153 h 104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8640" h="1042921">
                <a:moveTo>
                  <a:pt x="1391304" y="238153"/>
                </a:moveTo>
                <a:cubicBezTo>
                  <a:pt x="1597323" y="429440"/>
                  <a:pt x="1728640" y="718927"/>
                  <a:pt x="1728640" y="1042921"/>
                </a:cubicBezTo>
                <a:lnTo>
                  <a:pt x="1265147" y="1042921"/>
                </a:lnTo>
                <a:cubicBezTo>
                  <a:pt x="1265147" y="754926"/>
                  <a:pt x="1057635" y="521461"/>
                  <a:pt x="801655" y="521461"/>
                </a:cubicBezTo>
                <a:cubicBezTo>
                  <a:pt x="609671" y="521461"/>
                  <a:pt x="444949" y="652785"/>
                  <a:pt x="374587" y="839945"/>
                </a:cubicBezTo>
                <a:lnTo>
                  <a:pt x="362576" y="883477"/>
                </a:lnTo>
                <a:lnTo>
                  <a:pt x="0" y="520901"/>
                </a:lnTo>
                <a:lnTo>
                  <a:pt x="32986" y="459814"/>
                </a:lnTo>
                <a:cubicBezTo>
                  <a:pt x="199571" y="182395"/>
                  <a:pt x="481681" y="0"/>
                  <a:pt x="801656" y="0"/>
                </a:cubicBezTo>
                <a:cubicBezTo>
                  <a:pt x="1025638" y="0"/>
                  <a:pt x="1231066" y="89374"/>
                  <a:pt x="1391304" y="238153"/>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sp>
        <p:nvSpPr>
          <p:cNvPr id="23" name="Oval 22">
            <a:extLst>
              <a:ext uri="{FF2B5EF4-FFF2-40B4-BE49-F238E27FC236}">
                <a16:creationId xmlns:a16="http://schemas.microsoft.com/office/drawing/2014/main" id="{022B5D87-7689-4E7F-B03A-7F803B5DF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872920" y="5836283"/>
            <a:ext cx="107098" cy="466589"/>
          </a:xfrm>
          <a:prstGeom prst="ellipse">
            <a:avLst/>
          </a:prstGeom>
          <a:solidFill>
            <a:schemeClr val="bg2"/>
          </a:solidFill>
          <a:ln>
            <a:noFill/>
          </a:ln>
          <a:effectLst>
            <a:innerShdw blurRad="63500" dist="254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 name="Picture 4" descr="A picture containing text, clipart&#10;&#10;Description automatically generated">
            <a:extLst>
              <a:ext uri="{FF2B5EF4-FFF2-40B4-BE49-F238E27FC236}">
                <a16:creationId xmlns:a16="http://schemas.microsoft.com/office/drawing/2014/main" id="{8D34922D-81D2-7DB8-32AB-625B9A77BF66}"/>
              </a:ext>
            </a:extLst>
          </p:cNvPr>
          <p:cNvPicPr>
            <a:picLocks noChangeAspect="1"/>
          </p:cNvPicPr>
          <p:nvPr/>
        </p:nvPicPr>
        <p:blipFill>
          <a:blip r:embed="rId3"/>
          <a:stretch>
            <a:fillRect/>
          </a:stretch>
        </p:blipFill>
        <p:spPr>
          <a:xfrm>
            <a:off x="9789638" y="5751307"/>
            <a:ext cx="2083887" cy="629558"/>
          </a:xfrm>
          <a:prstGeom prst="rect">
            <a:avLst/>
          </a:prstGeom>
        </p:spPr>
      </p:pic>
      <p:sp>
        <p:nvSpPr>
          <p:cNvPr id="9" name="Content Placeholder 2">
            <a:extLst>
              <a:ext uri="{FF2B5EF4-FFF2-40B4-BE49-F238E27FC236}">
                <a16:creationId xmlns:a16="http://schemas.microsoft.com/office/drawing/2014/main" id="{55936197-DFDF-11DF-5F6C-189F88E59FB7}"/>
              </a:ext>
            </a:extLst>
          </p:cNvPr>
          <p:cNvSpPr txBox="1">
            <a:spLocks/>
          </p:cNvSpPr>
          <p:nvPr/>
        </p:nvSpPr>
        <p:spPr>
          <a:xfrm>
            <a:off x="550861" y="1689100"/>
            <a:ext cx="3565525" cy="3414425"/>
          </a:xfrm>
          <a:prstGeom prst="rect">
            <a:avLst/>
          </a:prstGeom>
        </p:spPr>
        <p:txBody>
          <a:bodyPr vert="horz" wrap="square" lIns="0" tIns="0" rIns="0" bIns="0" rtlCol="0" anchor="t">
            <a:norm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Get into groups of 4-6.</a:t>
            </a:r>
          </a:p>
          <a:p>
            <a:r>
              <a:rPr lang="en-US" sz="2400" dirty="0"/>
              <a:t>Listen for instructions.</a:t>
            </a:r>
          </a:p>
          <a:p>
            <a:pPr lvl="1"/>
            <a:endParaRPr lang="en-US" sz="1600" dirty="0"/>
          </a:p>
          <a:p>
            <a:pPr lvl="1"/>
            <a:endParaRPr lang="en-US" sz="1600" dirty="0"/>
          </a:p>
          <a:p>
            <a:pPr lvl="1"/>
            <a:endParaRPr lang="en-US" sz="1600" dirty="0"/>
          </a:p>
        </p:txBody>
      </p:sp>
      <p:pic>
        <p:nvPicPr>
          <p:cNvPr id="12" name="Graphic 11" descr="Flowchart outline">
            <a:extLst>
              <a:ext uri="{FF2B5EF4-FFF2-40B4-BE49-F238E27FC236}">
                <a16:creationId xmlns:a16="http://schemas.microsoft.com/office/drawing/2014/main" id="{5F42F7BD-F728-EF6A-AE14-B959FD0C75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96000" y="1340643"/>
            <a:ext cx="4176714" cy="4176714"/>
          </a:xfrm>
          <a:prstGeom prst="rect">
            <a:avLst/>
          </a:prstGeom>
        </p:spPr>
      </p:pic>
    </p:spTree>
    <p:extLst>
      <p:ext uri="{BB962C8B-B14F-4D97-AF65-F5344CB8AC3E}">
        <p14:creationId xmlns:p14="http://schemas.microsoft.com/office/powerpoint/2010/main" val="25815140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5235AB-F04E-4FB1-98ED-99266F9E38A5}"/>
              </a:ext>
            </a:extLst>
          </p:cNvPr>
          <p:cNvSpPr>
            <a:spLocks noGrp="1"/>
          </p:cNvSpPr>
          <p:nvPr>
            <p:ph type="title"/>
          </p:nvPr>
        </p:nvSpPr>
        <p:spPr>
          <a:xfrm>
            <a:off x="550864" y="549275"/>
            <a:ext cx="3805864" cy="1997855"/>
          </a:xfrm>
        </p:spPr>
        <p:txBody>
          <a:bodyPr wrap="square" anchor="b">
            <a:normAutofit/>
          </a:bodyPr>
          <a:lstStyle/>
          <a:p>
            <a:r>
              <a:rPr lang="en-US" dirty="0">
                <a:latin typeface="Roboto" panose="02000000000000000000" pitchFamily="2" charset="0"/>
                <a:ea typeface="Roboto" panose="02000000000000000000" pitchFamily="2" charset="0"/>
              </a:rPr>
              <a:t>Forensic Accounting Activity</a:t>
            </a:r>
          </a:p>
        </p:txBody>
      </p:sp>
      <p:sp>
        <p:nvSpPr>
          <p:cNvPr id="3" name="Content Placeholder 2">
            <a:extLst>
              <a:ext uri="{FF2B5EF4-FFF2-40B4-BE49-F238E27FC236}">
                <a16:creationId xmlns:a16="http://schemas.microsoft.com/office/drawing/2014/main" id="{E70B73A0-02AB-4341-8E9F-5AC4970C895C}"/>
              </a:ext>
            </a:extLst>
          </p:cNvPr>
          <p:cNvSpPr>
            <a:spLocks noGrp="1"/>
          </p:cNvSpPr>
          <p:nvPr>
            <p:ph idx="1"/>
          </p:nvPr>
        </p:nvSpPr>
        <p:spPr>
          <a:xfrm>
            <a:off x="550863" y="2678400"/>
            <a:ext cx="3565525" cy="3414425"/>
          </a:xfrm>
        </p:spPr>
        <p:txBody>
          <a:bodyPr anchor="t">
            <a:normAutofit/>
          </a:bodyPr>
          <a:lstStyle/>
          <a:p>
            <a:r>
              <a:rPr lang="en-US" sz="2400" dirty="0"/>
              <a:t>Get into groups of 4-6.</a:t>
            </a:r>
          </a:p>
          <a:p>
            <a:r>
              <a:rPr lang="en-US" sz="2400" dirty="0"/>
              <a:t>Listen for instructions.</a:t>
            </a:r>
          </a:p>
          <a:p>
            <a:pPr lvl="1"/>
            <a:endParaRPr lang="en-US" sz="1600" dirty="0"/>
          </a:p>
          <a:p>
            <a:pPr lvl="1"/>
            <a:endParaRPr lang="en-US" sz="1600" dirty="0"/>
          </a:p>
          <a:p>
            <a:pPr lvl="1"/>
            <a:endParaRPr lang="en-US" sz="1600" dirty="0"/>
          </a:p>
        </p:txBody>
      </p:sp>
      <p:pic>
        <p:nvPicPr>
          <p:cNvPr id="7" name="Picture 6" descr="Magnifying glasses on yellow backdrop">
            <a:extLst>
              <a:ext uri="{FF2B5EF4-FFF2-40B4-BE49-F238E27FC236}">
                <a16:creationId xmlns:a16="http://schemas.microsoft.com/office/drawing/2014/main" id="{1BB58C83-6AFE-6C16-D03E-C292D025F2B9}"/>
              </a:ext>
            </a:extLst>
          </p:cNvPr>
          <p:cNvPicPr>
            <a:picLocks noChangeAspect="1"/>
          </p:cNvPicPr>
          <p:nvPr/>
        </p:nvPicPr>
        <p:blipFill>
          <a:blip r:embed="rId3"/>
          <a:srcRect l="20286" r="12963" b="-2"/>
          <a:stretch/>
        </p:blipFill>
        <p:spPr>
          <a:xfrm>
            <a:off x="5708170" y="466621"/>
            <a:ext cx="5132388" cy="5132388"/>
          </a:xfrm>
          <a:custGeom>
            <a:avLst/>
            <a:gdLst/>
            <a:ahLst/>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p:spPr>
      </p:pic>
      <p:grpSp>
        <p:nvGrpSpPr>
          <p:cNvPr id="20" name="Group 19">
            <a:extLst>
              <a:ext uri="{FF2B5EF4-FFF2-40B4-BE49-F238E27FC236}">
                <a16:creationId xmlns:a16="http://schemas.microsoft.com/office/drawing/2014/main" id="{183B29DA-9BB8-4BA8-B8E1-8C2B544078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22156" y="4143453"/>
            <a:ext cx="734257" cy="760506"/>
            <a:chOff x="5243759" y="1363788"/>
            <a:chExt cx="734257" cy="760506"/>
          </a:xfrm>
        </p:grpSpPr>
        <p:sp>
          <p:nvSpPr>
            <p:cNvPr id="15" name="Freeform 5">
              <a:extLst>
                <a:ext uri="{FF2B5EF4-FFF2-40B4-BE49-F238E27FC236}">
                  <a16:creationId xmlns:a16="http://schemas.microsoft.com/office/drawing/2014/main" id="{D02496F8-166D-469A-8040-08608013BF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6">
              <a:extLst>
                <a:ext uri="{FF2B5EF4-FFF2-40B4-BE49-F238E27FC236}">
                  <a16:creationId xmlns:a16="http://schemas.microsoft.com/office/drawing/2014/main" id="{23E648A7-A02A-4DC7-9FEC-489F1BA6F7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Freeform 8">
              <a:extLst>
                <a:ext uri="{FF2B5EF4-FFF2-40B4-BE49-F238E27FC236}">
                  <a16:creationId xmlns:a16="http://schemas.microsoft.com/office/drawing/2014/main" id="{4EF573B1-38BC-4C7B-894C-BE3864A04AD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9" name="Oval 18">
            <a:extLst>
              <a:ext uri="{FF2B5EF4-FFF2-40B4-BE49-F238E27FC236}">
                <a16:creationId xmlns:a16="http://schemas.microsoft.com/office/drawing/2014/main" id="{647A77D8-817B-4A9F-86AA-FE781E813D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8780" y="50590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 name="Picture 4" descr="A picture containing text, clipart&#10;&#10;Description automatically generated">
            <a:extLst>
              <a:ext uri="{FF2B5EF4-FFF2-40B4-BE49-F238E27FC236}">
                <a16:creationId xmlns:a16="http://schemas.microsoft.com/office/drawing/2014/main" id="{8D34922D-81D2-7DB8-32AB-625B9A77BF66}"/>
              </a:ext>
            </a:extLst>
          </p:cNvPr>
          <p:cNvPicPr>
            <a:picLocks noChangeAspect="1"/>
          </p:cNvPicPr>
          <p:nvPr/>
        </p:nvPicPr>
        <p:blipFill>
          <a:blip r:embed="rId4"/>
          <a:stretch>
            <a:fillRect/>
          </a:stretch>
        </p:blipFill>
        <p:spPr>
          <a:xfrm>
            <a:off x="9789638" y="5751307"/>
            <a:ext cx="2083887" cy="629558"/>
          </a:xfrm>
          <a:prstGeom prst="rect">
            <a:avLst/>
          </a:prstGeom>
        </p:spPr>
      </p:pic>
    </p:spTree>
    <p:extLst>
      <p:ext uri="{BB962C8B-B14F-4D97-AF65-F5344CB8AC3E}">
        <p14:creationId xmlns:p14="http://schemas.microsoft.com/office/powerpoint/2010/main" val="2373579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235AB-F04E-4FB1-98ED-99266F9E38A5}"/>
              </a:ext>
            </a:extLst>
          </p:cNvPr>
          <p:cNvSpPr>
            <a:spLocks noGrp="1"/>
          </p:cNvSpPr>
          <p:nvPr>
            <p:ph type="title"/>
          </p:nvPr>
        </p:nvSpPr>
        <p:spPr/>
        <p:txBody>
          <a:bodyPr/>
          <a:lstStyle/>
          <a:p>
            <a:r>
              <a:rPr lang="en-US" dirty="0">
                <a:latin typeface="Roboto" panose="02000000000000000000" pitchFamily="2" charset="0"/>
                <a:ea typeface="Roboto" panose="02000000000000000000" pitchFamily="2" charset="0"/>
              </a:rPr>
              <a:t>Mix and Match Activity</a:t>
            </a:r>
          </a:p>
        </p:txBody>
      </p:sp>
      <p:sp>
        <p:nvSpPr>
          <p:cNvPr id="3" name="Content Placeholder 2">
            <a:extLst>
              <a:ext uri="{FF2B5EF4-FFF2-40B4-BE49-F238E27FC236}">
                <a16:creationId xmlns:a16="http://schemas.microsoft.com/office/drawing/2014/main" id="{E70B73A0-02AB-4341-8E9F-5AC4970C895C}"/>
              </a:ext>
            </a:extLst>
          </p:cNvPr>
          <p:cNvSpPr>
            <a:spLocks noGrp="1"/>
          </p:cNvSpPr>
          <p:nvPr>
            <p:ph idx="1"/>
          </p:nvPr>
        </p:nvSpPr>
        <p:spPr>
          <a:xfrm>
            <a:off x="549538" y="1358900"/>
            <a:ext cx="11090274" cy="5283199"/>
          </a:xfrm>
        </p:spPr>
        <p:txBody>
          <a:bodyPr/>
          <a:lstStyle/>
          <a:p>
            <a:r>
              <a:rPr lang="en-US" sz="3200" dirty="0"/>
              <a:t>Get your mix and match handout.</a:t>
            </a:r>
          </a:p>
          <a:p>
            <a:r>
              <a:rPr lang="en-US" sz="3200" dirty="0"/>
              <a:t>Listen for instructions.</a:t>
            </a:r>
          </a:p>
          <a:p>
            <a:pPr lvl="1"/>
            <a:endParaRPr lang="en-US" sz="2600" dirty="0"/>
          </a:p>
          <a:p>
            <a:pPr lvl="1"/>
            <a:endParaRPr lang="en-US" sz="2600" dirty="0"/>
          </a:p>
          <a:p>
            <a:pPr lvl="1"/>
            <a:endParaRPr lang="en-US" sz="2600" dirty="0"/>
          </a:p>
        </p:txBody>
      </p:sp>
      <p:pic>
        <p:nvPicPr>
          <p:cNvPr id="5" name="Picture 4" descr="A picture containing text, clipart&#10;&#10;Description automatically generated">
            <a:extLst>
              <a:ext uri="{FF2B5EF4-FFF2-40B4-BE49-F238E27FC236}">
                <a16:creationId xmlns:a16="http://schemas.microsoft.com/office/drawing/2014/main" id="{8D34922D-81D2-7DB8-32AB-625B9A77BF66}"/>
              </a:ext>
            </a:extLst>
          </p:cNvPr>
          <p:cNvPicPr>
            <a:picLocks noChangeAspect="1"/>
          </p:cNvPicPr>
          <p:nvPr/>
        </p:nvPicPr>
        <p:blipFill>
          <a:blip r:embed="rId3"/>
          <a:stretch>
            <a:fillRect/>
          </a:stretch>
        </p:blipFill>
        <p:spPr>
          <a:xfrm>
            <a:off x="9789638" y="5751307"/>
            <a:ext cx="2083887" cy="629558"/>
          </a:xfrm>
          <a:prstGeom prst="rect">
            <a:avLst/>
          </a:prstGeom>
        </p:spPr>
      </p:pic>
      <p:pic>
        <p:nvPicPr>
          <p:cNvPr id="6" name="Graphic 5" descr="Shuffle with solid fill">
            <a:extLst>
              <a:ext uri="{FF2B5EF4-FFF2-40B4-BE49-F238E27FC236}">
                <a16:creationId xmlns:a16="http://schemas.microsoft.com/office/drawing/2014/main" id="{F08DB213-5E21-F43C-4DEA-3546BC3EF2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65438" y="1701800"/>
            <a:ext cx="3124200" cy="3124200"/>
          </a:xfrm>
          <a:prstGeom prst="rect">
            <a:avLst/>
          </a:prstGeom>
        </p:spPr>
      </p:pic>
    </p:spTree>
    <p:extLst>
      <p:ext uri="{BB962C8B-B14F-4D97-AF65-F5344CB8AC3E}">
        <p14:creationId xmlns:p14="http://schemas.microsoft.com/office/powerpoint/2010/main" val="294057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a:xfrm>
            <a:off x="5789614" y="50800"/>
            <a:ext cx="5411786" cy="1597498"/>
          </a:xfrm>
        </p:spPr>
        <p:txBody>
          <a:bodyPr anchor="b" anchorCtr="0">
            <a:normAutofit/>
          </a:bodyPr>
          <a:lstStyle/>
          <a:p>
            <a:r>
              <a:rPr lang="en-US" dirty="0">
                <a:latin typeface="Arial" panose="020B0604020202020204" pitchFamily="34" charset="0"/>
                <a:ea typeface="Roboto" panose="02000000000000000000" pitchFamily="2" charset="0"/>
                <a:cs typeface="Arial" panose="020B0604020202020204" pitchFamily="34" charset="0"/>
              </a:rPr>
              <a:t>Name</a:t>
            </a:r>
          </a:p>
        </p:txBody>
      </p:sp>
      <p:sp>
        <p:nvSpPr>
          <p:cNvPr id="3" name="Subtitle 2">
            <a:extLst>
              <a:ext uri="{FF2B5EF4-FFF2-40B4-BE49-F238E27FC236}">
                <a16:creationId xmlns:a16="http://schemas.microsoft.com/office/drawing/2014/main" id="{D9A11267-FC52-4990-8D98-010AFABA5544}"/>
              </a:ext>
            </a:extLst>
          </p:cNvPr>
          <p:cNvSpPr>
            <a:spLocks noGrp="1"/>
          </p:cNvSpPr>
          <p:nvPr>
            <p:ph type="body" sz="quarter" idx="14"/>
          </p:nvPr>
        </p:nvSpPr>
        <p:spPr>
          <a:xfrm>
            <a:off x="5789614" y="1826419"/>
            <a:ext cx="3565524" cy="865982"/>
          </a:xfrm>
        </p:spPr>
        <p:txBody>
          <a:bodyPr>
            <a:normAutofit/>
          </a:bodyPr>
          <a:lstStyle/>
          <a:p>
            <a:pPr>
              <a:spcBef>
                <a:spcPts val="0"/>
              </a:spcBef>
            </a:pPr>
            <a:r>
              <a:rPr lang="en-US" dirty="0">
                <a:latin typeface="Arial" panose="020B0604020202020204" pitchFamily="34" charset="0"/>
                <a:cs typeface="Arial" panose="020B0604020202020204" pitchFamily="34" charset="0"/>
              </a:rPr>
              <a:t>Title</a:t>
            </a:r>
          </a:p>
          <a:p>
            <a:pPr>
              <a:spcBef>
                <a:spcPts val="0"/>
              </a:spcBef>
            </a:pPr>
            <a:r>
              <a:rPr lang="en-US" dirty="0">
                <a:latin typeface="Arial" panose="020B0604020202020204" pitchFamily="34" charset="0"/>
                <a:cs typeface="Arial" panose="020B0604020202020204" pitchFamily="34" charset="0"/>
              </a:rPr>
              <a:t>Company</a:t>
            </a:r>
          </a:p>
        </p:txBody>
      </p:sp>
      <p:sp>
        <p:nvSpPr>
          <p:cNvPr id="5" name="Picture Placeholder 4">
            <a:extLst>
              <a:ext uri="{FF2B5EF4-FFF2-40B4-BE49-F238E27FC236}">
                <a16:creationId xmlns:a16="http://schemas.microsoft.com/office/drawing/2014/main" id="{0FDDDD73-628F-452C-886D-B3692C19229C}"/>
              </a:ext>
            </a:extLst>
          </p:cNvPr>
          <p:cNvSpPr>
            <a:spLocks noGrp="1"/>
          </p:cNvSpPr>
          <p:nvPr>
            <p:ph type="pic" sz="quarter" idx="13"/>
          </p:nvPr>
        </p:nvSpPr>
        <p:spPr>
          <a:xfrm>
            <a:off x="176212" y="434975"/>
            <a:ext cx="5321300" cy="5988049"/>
          </a:xfrm>
        </p:spPr>
        <p:txBody>
          <a:bodyPr/>
          <a:lstStyle/>
          <a:p>
            <a:endParaRPr lang="en-US"/>
          </a:p>
        </p:txBody>
      </p:sp>
      <p:sp>
        <p:nvSpPr>
          <p:cNvPr id="7" name="Subtitle 2">
            <a:extLst>
              <a:ext uri="{FF2B5EF4-FFF2-40B4-BE49-F238E27FC236}">
                <a16:creationId xmlns:a16="http://schemas.microsoft.com/office/drawing/2014/main" id="{E5607467-1D2F-45C3-B361-49CD494BCEE2}"/>
              </a:ext>
            </a:extLst>
          </p:cNvPr>
          <p:cNvSpPr txBox="1">
            <a:spLocks/>
          </p:cNvSpPr>
          <p:nvPr/>
        </p:nvSpPr>
        <p:spPr>
          <a:xfrm>
            <a:off x="5789614" y="3299618"/>
            <a:ext cx="5564186" cy="2974182"/>
          </a:xfrm>
          <a:prstGeom prst="rect">
            <a:avLst/>
          </a:prstGeom>
        </p:spPr>
        <p:txBody>
          <a:bodyPr vert="horz" wrap="square" lIns="0" tIns="0" rIns="0" bIns="0" rtlCol="0">
            <a:norm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None/>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None/>
              <a:defRPr sz="20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None/>
              <a:defRPr sz="20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None/>
              <a:defRPr sz="20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None/>
              <a:defRPr sz="20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buFont typeface="Arial" panose="020B0604020202020204" pitchFamily="34" charset="0"/>
              <a:buChar char="•"/>
            </a:pPr>
            <a:r>
              <a:rPr lang="en-US" dirty="0">
                <a:solidFill>
                  <a:srgbClr val="FFFFFF"/>
                </a:solidFill>
                <a:latin typeface="Arial" panose="020B0604020202020204" pitchFamily="34" charset="0"/>
                <a:cs typeface="Arial" panose="020B0604020202020204" pitchFamily="34" charset="0"/>
              </a:rPr>
              <a:t>I first became interested in accounting when…</a:t>
            </a:r>
          </a:p>
          <a:p>
            <a:pPr marL="342900" indent="-342900">
              <a:spcBef>
                <a:spcPts val="0"/>
              </a:spcBef>
              <a:buFont typeface="Arial" panose="020B0604020202020204" pitchFamily="34" charset="0"/>
              <a:buChar char="•"/>
            </a:pPr>
            <a:r>
              <a:rPr lang="en-US" dirty="0">
                <a:solidFill>
                  <a:srgbClr val="FFFFFF"/>
                </a:solidFill>
                <a:latin typeface="Arial" panose="020B0604020202020204" pitchFamily="34" charset="0"/>
                <a:cs typeface="Arial" panose="020B0604020202020204" pitchFamily="34" charset="0"/>
              </a:rPr>
              <a:t>My career started…</a:t>
            </a:r>
          </a:p>
          <a:p>
            <a:pPr marL="342900" indent="-342900">
              <a:spcBef>
                <a:spcPts val="0"/>
              </a:spcBef>
              <a:buFont typeface="Arial" panose="020B0604020202020204" pitchFamily="34" charset="0"/>
              <a:buChar char="•"/>
            </a:pPr>
            <a:r>
              <a:rPr lang="en-US" dirty="0">
                <a:solidFill>
                  <a:srgbClr val="FFFFFF"/>
                </a:solidFill>
                <a:latin typeface="Arial" panose="020B0604020202020204" pitchFamily="34" charset="0"/>
                <a:cs typeface="Arial" panose="020B0604020202020204" pitchFamily="34" charset="0"/>
              </a:rPr>
              <a:t>And now I…Which means I...</a:t>
            </a:r>
          </a:p>
          <a:p>
            <a:pPr marL="342900" indent="-342900">
              <a:spcBef>
                <a:spcPts val="0"/>
              </a:spcBef>
              <a:buFont typeface="Arial" panose="020B0604020202020204" pitchFamily="34" charset="0"/>
              <a:buChar char="•"/>
            </a:pPr>
            <a:r>
              <a:rPr lang="en-US" dirty="0">
                <a:solidFill>
                  <a:srgbClr val="FFFFFF"/>
                </a:solidFill>
                <a:latin typeface="Arial" panose="020B0604020202020204" pitchFamily="34" charset="0"/>
                <a:cs typeface="Arial" panose="020B0604020202020204" pitchFamily="34" charset="0"/>
              </a:rPr>
              <a:t>My favorite part of my job is…</a:t>
            </a:r>
          </a:p>
          <a:p>
            <a:pPr marL="342900" indent="-342900">
              <a:spcBef>
                <a:spcPts val="0"/>
              </a:spcBef>
              <a:buFont typeface="Arial" panose="020B0604020202020204" pitchFamily="34" charset="0"/>
              <a:buChar char="•"/>
            </a:pPr>
            <a:r>
              <a:rPr lang="en-US" dirty="0">
                <a:solidFill>
                  <a:srgbClr val="FFFFFF"/>
                </a:solidFill>
                <a:latin typeface="Arial" panose="020B0604020202020204" pitchFamily="34" charset="0"/>
                <a:cs typeface="Arial" panose="020B0604020202020204" pitchFamily="34" charset="0"/>
              </a:rPr>
              <a:t>The coolest thing I’ve done as a CPA is…</a:t>
            </a:r>
          </a:p>
          <a:p>
            <a:pPr marL="342900" indent="-342900">
              <a:spcBef>
                <a:spcPts val="0"/>
              </a:spcBef>
              <a:buFont typeface="Arial" panose="020B0604020202020204" pitchFamily="34" charset="0"/>
              <a:buChar char="•"/>
            </a:pPr>
            <a:r>
              <a:rPr lang="en-US" dirty="0">
                <a:solidFill>
                  <a:srgbClr val="FFFFFF"/>
                </a:solidFill>
                <a:latin typeface="Arial" panose="020B0604020202020204" pitchFamily="34" charset="0"/>
                <a:cs typeface="Arial" panose="020B0604020202020204" pitchFamily="34" charset="0"/>
              </a:rPr>
              <a:t>You might be surprised to learn I…</a:t>
            </a:r>
          </a:p>
        </p:txBody>
      </p:sp>
    </p:spTree>
    <p:extLst>
      <p:ext uri="{BB962C8B-B14F-4D97-AF65-F5344CB8AC3E}">
        <p14:creationId xmlns:p14="http://schemas.microsoft.com/office/powerpoint/2010/main" val="3071903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a:xfrm>
            <a:off x="378370" y="276268"/>
            <a:ext cx="5411786" cy="1597498"/>
          </a:xfrm>
        </p:spPr>
        <p:txBody>
          <a:bodyPr anchor="b" anchorCtr="0">
            <a:normAutofit/>
          </a:bodyPr>
          <a:lstStyle/>
          <a:p>
            <a:r>
              <a:rPr lang="en-US" dirty="0">
                <a:latin typeface="Arial" panose="020B0604020202020204" pitchFamily="34" charset="0"/>
                <a:ea typeface="Roboto" panose="02000000000000000000" pitchFamily="2" charset="0"/>
                <a:cs typeface="Arial" panose="020B0604020202020204" pitchFamily="34" charset="0"/>
              </a:rPr>
              <a:t>When I was in school…</a:t>
            </a:r>
          </a:p>
        </p:txBody>
      </p:sp>
      <p:sp>
        <p:nvSpPr>
          <p:cNvPr id="5" name="Picture Placeholder 4">
            <a:extLst>
              <a:ext uri="{FF2B5EF4-FFF2-40B4-BE49-F238E27FC236}">
                <a16:creationId xmlns:a16="http://schemas.microsoft.com/office/drawing/2014/main" id="{0FDDDD73-628F-452C-886D-B3692C19229C}"/>
              </a:ext>
            </a:extLst>
          </p:cNvPr>
          <p:cNvSpPr>
            <a:spLocks noGrp="1"/>
          </p:cNvSpPr>
          <p:nvPr>
            <p:ph type="pic" sz="quarter" idx="13"/>
          </p:nvPr>
        </p:nvSpPr>
        <p:spPr>
          <a:xfrm>
            <a:off x="6451950" y="276268"/>
            <a:ext cx="5321300" cy="5988049"/>
          </a:xfrm>
        </p:spPr>
        <p:txBody>
          <a:bodyPr/>
          <a:lstStyle/>
          <a:p>
            <a:endParaRPr lang="en-US"/>
          </a:p>
        </p:txBody>
      </p:sp>
      <p:sp>
        <p:nvSpPr>
          <p:cNvPr id="7" name="Subtitle 2">
            <a:extLst>
              <a:ext uri="{FF2B5EF4-FFF2-40B4-BE49-F238E27FC236}">
                <a16:creationId xmlns:a16="http://schemas.microsoft.com/office/drawing/2014/main" id="{E5607467-1D2F-45C3-B361-49CD494BCEE2}"/>
              </a:ext>
            </a:extLst>
          </p:cNvPr>
          <p:cNvSpPr txBox="1">
            <a:spLocks/>
          </p:cNvSpPr>
          <p:nvPr/>
        </p:nvSpPr>
        <p:spPr>
          <a:xfrm>
            <a:off x="378370" y="2167003"/>
            <a:ext cx="5564186" cy="3557391"/>
          </a:xfrm>
          <a:prstGeom prst="rect">
            <a:avLst/>
          </a:prstGeom>
        </p:spPr>
        <p:txBody>
          <a:bodyPr vert="horz" wrap="square" lIns="0" tIns="0" rIns="0" bIns="0" rtlCol="0">
            <a:norm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None/>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None/>
              <a:defRPr sz="20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None/>
              <a:defRPr sz="20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None/>
              <a:defRPr sz="20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None/>
              <a:defRPr sz="20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buFont typeface="Arial" panose="020B0604020202020204" pitchFamily="34" charset="0"/>
              <a:buChar char="•"/>
            </a:pPr>
            <a:r>
              <a:rPr lang="en-US" dirty="0">
                <a:solidFill>
                  <a:srgbClr val="FFFFFF"/>
                </a:solidFill>
                <a:latin typeface="Arial" panose="020B0604020202020204" pitchFamily="34" charset="0"/>
                <a:cs typeface="Arial" panose="020B0604020202020204" pitchFamily="34" charset="0"/>
              </a:rPr>
              <a:t>I took classes that prepared me for future success. Classes like…</a:t>
            </a:r>
          </a:p>
          <a:p>
            <a:pPr marL="342900" indent="-342900">
              <a:spcBef>
                <a:spcPts val="0"/>
              </a:spcBef>
              <a:buFont typeface="Arial" panose="020B0604020202020204" pitchFamily="34" charset="0"/>
              <a:buChar char="•"/>
            </a:pPr>
            <a:r>
              <a:rPr lang="en-US" dirty="0">
                <a:solidFill>
                  <a:srgbClr val="FFFFFF"/>
                </a:solidFill>
                <a:latin typeface="Arial" panose="020B0604020202020204" pitchFamily="34" charset="0"/>
                <a:cs typeface="Arial" panose="020B0604020202020204" pitchFamily="34" charset="0"/>
              </a:rPr>
              <a:t>I participated in sports and clubs like…</a:t>
            </a:r>
          </a:p>
          <a:p>
            <a:pPr marL="342900" indent="-342900">
              <a:spcBef>
                <a:spcPts val="0"/>
              </a:spcBef>
              <a:buFont typeface="Arial" panose="020B0604020202020204" pitchFamily="34" charset="0"/>
              <a:buChar char="•"/>
            </a:pPr>
            <a:r>
              <a:rPr lang="en-US" dirty="0">
                <a:solidFill>
                  <a:srgbClr val="FFFFFF"/>
                </a:solidFill>
                <a:latin typeface="Arial" panose="020B0604020202020204" pitchFamily="34" charset="0"/>
                <a:cs typeface="Arial" panose="020B0604020202020204" pitchFamily="34" charset="0"/>
              </a:rPr>
              <a:t>These prepared me by…</a:t>
            </a:r>
          </a:p>
          <a:p>
            <a:pPr marL="342900" indent="-342900">
              <a:spcBef>
                <a:spcPts val="0"/>
              </a:spcBef>
              <a:buFont typeface="Arial" panose="020B0604020202020204" pitchFamily="34" charset="0"/>
              <a:buChar char="•"/>
            </a:pPr>
            <a:r>
              <a:rPr lang="en-US" dirty="0">
                <a:solidFill>
                  <a:srgbClr val="FFFFFF"/>
                </a:solidFill>
                <a:latin typeface="Arial" panose="020B0604020202020204" pitchFamily="34" charset="0"/>
                <a:cs typeface="Arial" panose="020B0604020202020204" pitchFamily="34" charset="0"/>
              </a:rPr>
              <a:t>When I was looking for colleges, I wanted…</a:t>
            </a:r>
          </a:p>
          <a:p>
            <a:pPr marL="342900" indent="-342900">
              <a:spcBef>
                <a:spcPts val="0"/>
              </a:spcBef>
              <a:buFont typeface="Arial" panose="020B0604020202020204" pitchFamily="34" charset="0"/>
              <a:buChar char="•"/>
            </a:pPr>
            <a:r>
              <a:rPr lang="en-US" dirty="0">
                <a:solidFill>
                  <a:srgbClr val="FFFFFF"/>
                </a:solidFill>
                <a:latin typeface="Arial" panose="020B0604020202020204" pitchFamily="34" charset="0"/>
                <a:cs typeface="Arial" panose="020B0604020202020204" pitchFamily="34" charset="0"/>
              </a:rPr>
              <a:t>I knew I wanted to major in accounting because…</a:t>
            </a:r>
          </a:p>
          <a:p>
            <a:pPr marL="342900" indent="-342900">
              <a:spcBef>
                <a:spcPts val="0"/>
              </a:spcBef>
              <a:buFont typeface="Arial" panose="020B0604020202020204" pitchFamily="34" charset="0"/>
              <a:buChar char="•"/>
            </a:pPr>
            <a:r>
              <a:rPr lang="en-US" dirty="0">
                <a:solidFill>
                  <a:srgbClr val="FFFFFF"/>
                </a:solidFill>
                <a:latin typeface="Arial" panose="020B0604020202020204" pitchFamily="34" charset="0"/>
                <a:cs typeface="Arial" panose="020B0604020202020204" pitchFamily="34" charset="0"/>
              </a:rPr>
              <a:t>In college I set myself apart by…</a:t>
            </a:r>
          </a:p>
        </p:txBody>
      </p:sp>
    </p:spTree>
    <p:extLst>
      <p:ext uri="{BB962C8B-B14F-4D97-AF65-F5344CB8AC3E}">
        <p14:creationId xmlns:p14="http://schemas.microsoft.com/office/powerpoint/2010/main" val="2011607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270515" y="1138412"/>
            <a:ext cx="7650971" cy="3195234"/>
          </a:xfrm>
          <a:prstGeom prst="rect">
            <a:avLst/>
          </a:prstGeom>
        </p:spPr>
        <p:txBody>
          <a:bodyPr lIns="0" tIns="0" rIns="0" bIns="0" rtlCol="0" anchor="t">
            <a:spAutoFit/>
          </a:bodyPr>
          <a:lstStyle/>
          <a:p>
            <a:pPr algn="ctr">
              <a:lnSpc>
                <a:spcPts val="12999"/>
              </a:lnSpc>
            </a:pPr>
            <a:r>
              <a:rPr lang="en-US" sz="8666" dirty="0">
                <a:solidFill>
                  <a:srgbClr val="FFFFFF"/>
                </a:solidFill>
                <a:latin typeface="Arial" panose="020B0604020202020204" pitchFamily="34" charset="0"/>
                <a:cs typeface="Arial" panose="020B0604020202020204" pitchFamily="34" charset="0"/>
              </a:rPr>
              <a:t>Getting to know you</a:t>
            </a:r>
          </a:p>
        </p:txBody>
      </p:sp>
      <p:sp>
        <p:nvSpPr>
          <p:cNvPr id="3" name="Freeform 3"/>
          <p:cNvSpPr/>
          <p:nvPr/>
        </p:nvSpPr>
        <p:spPr>
          <a:xfrm rot="6648497" flipH="1">
            <a:off x="10496864" y="4024100"/>
            <a:ext cx="2329858" cy="1531881"/>
          </a:xfrm>
          <a:custGeom>
            <a:avLst/>
            <a:gdLst/>
            <a:ahLst/>
            <a:cxnLst/>
            <a:rect l="l" t="t" r="r" b="b"/>
            <a:pathLst>
              <a:path w="3494787" h="2297822">
                <a:moveTo>
                  <a:pt x="3494787" y="0"/>
                </a:moveTo>
                <a:lnTo>
                  <a:pt x="0" y="0"/>
                </a:lnTo>
                <a:lnTo>
                  <a:pt x="0" y="2297822"/>
                </a:lnTo>
                <a:lnTo>
                  <a:pt x="3494787" y="2297822"/>
                </a:lnTo>
                <a:lnTo>
                  <a:pt x="3494787"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4" name="Freeform 4"/>
          <p:cNvSpPr/>
          <p:nvPr/>
        </p:nvSpPr>
        <p:spPr>
          <a:xfrm rot="439938">
            <a:off x="10200467" y="5160959"/>
            <a:ext cx="1851352" cy="1851352"/>
          </a:xfrm>
          <a:custGeom>
            <a:avLst/>
            <a:gdLst/>
            <a:ahLst/>
            <a:cxnLst/>
            <a:rect l="l" t="t" r="r" b="b"/>
            <a:pathLst>
              <a:path w="2777028" h="2777028">
                <a:moveTo>
                  <a:pt x="0" y="0"/>
                </a:moveTo>
                <a:lnTo>
                  <a:pt x="2777028" y="0"/>
                </a:lnTo>
                <a:lnTo>
                  <a:pt x="2777028" y="2777028"/>
                </a:lnTo>
                <a:lnTo>
                  <a:pt x="0" y="2777028"/>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5" name="Freeform 5"/>
          <p:cNvSpPr/>
          <p:nvPr/>
        </p:nvSpPr>
        <p:spPr>
          <a:xfrm rot="1514176">
            <a:off x="-640447" y="5585582"/>
            <a:ext cx="2826987" cy="1413494"/>
          </a:xfrm>
          <a:custGeom>
            <a:avLst/>
            <a:gdLst/>
            <a:ahLst/>
            <a:cxnLst/>
            <a:rect l="l" t="t" r="r" b="b"/>
            <a:pathLst>
              <a:path w="4240481" h="2120241">
                <a:moveTo>
                  <a:pt x="0" y="0"/>
                </a:moveTo>
                <a:lnTo>
                  <a:pt x="4240481" y="0"/>
                </a:lnTo>
                <a:lnTo>
                  <a:pt x="4240481" y="2120241"/>
                </a:lnTo>
                <a:lnTo>
                  <a:pt x="0" y="2120241"/>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6" name="Freeform 6"/>
          <p:cNvSpPr/>
          <p:nvPr/>
        </p:nvSpPr>
        <p:spPr>
          <a:xfrm>
            <a:off x="-607408" y="3096201"/>
            <a:ext cx="2194900" cy="2172951"/>
          </a:xfrm>
          <a:custGeom>
            <a:avLst/>
            <a:gdLst/>
            <a:ahLst/>
            <a:cxnLst/>
            <a:rect l="l" t="t" r="r" b="b"/>
            <a:pathLst>
              <a:path w="3292350" h="3259427">
                <a:moveTo>
                  <a:pt x="0" y="0"/>
                </a:moveTo>
                <a:lnTo>
                  <a:pt x="3292350" y="0"/>
                </a:lnTo>
                <a:lnTo>
                  <a:pt x="3292350" y="3259427"/>
                </a:lnTo>
                <a:lnTo>
                  <a:pt x="0" y="3259427"/>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7" name="Freeform 7"/>
          <p:cNvSpPr/>
          <p:nvPr/>
        </p:nvSpPr>
        <p:spPr>
          <a:xfrm rot="1354217">
            <a:off x="731824" y="4684084"/>
            <a:ext cx="1695787" cy="1598279"/>
          </a:xfrm>
          <a:custGeom>
            <a:avLst/>
            <a:gdLst/>
            <a:ahLst/>
            <a:cxnLst/>
            <a:rect l="l" t="t" r="r" b="b"/>
            <a:pathLst>
              <a:path w="2543680" h="2397419">
                <a:moveTo>
                  <a:pt x="0" y="0"/>
                </a:moveTo>
                <a:lnTo>
                  <a:pt x="2543680" y="0"/>
                </a:lnTo>
                <a:lnTo>
                  <a:pt x="2543680" y="2397419"/>
                </a:lnTo>
                <a:lnTo>
                  <a:pt x="0" y="2397419"/>
                </a:lnTo>
                <a:lnTo>
                  <a:pt x="0" y="0"/>
                </a:lnTo>
                <a:close/>
              </a:path>
            </a:pathLst>
          </a:custGeom>
          <a:blipFill>
            <a:blip r:embed="rId7"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8" name="Freeform 8"/>
          <p:cNvSpPr/>
          <p:nvPr/>
        </p:nvSpPr>
        <p:spPr>
          <a:xfrm>
            <a:off x="1997108" y="6172200"/>
            <a:ext cx="1402937" cy="1204772"/>
          </a:xfrm>
          <a:custGeom>
            <a:avLst/>
            <a:gdLst/>
            <a:ahLst/>
            <a:cxnLst/>
            <a:rect l="l" t="t" r="r" b="b"/>
            <a:pathLst>
              <a:path w="2104405" h="1807158">
                <a:moveTo>
                  <a:pt x="0" y="0"/>
                </a:moveTo>
                <a:lnTo>
                  <a:pt x="2104405" y="0"/>
                </a:lnTo>
                <a:lnTo>
                  <a:pt x="2104405" y="1807158"/>
                </a:lnTo>
                <a:lnTo>
                  <a:pt x="0" y="1807158"/>
                </a:lnTo>
                <a:lnTo>
                  <a:pt x="0" y="0"/>
                </a:lnTo>
                <a:close/>
              </a:path>
            </a:pathLst>
          </a:custGeom>
          <a:blipFill>
            <a:blip r:embed="rId8"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9" name="Freeform 9"/>
          <p:cNvSpPr/>
          <p:nvPr/>
        </p:nvSpPr>
        <p:spPr>
          <a:xfrm>
            <a:off x="10791392" y="155090"/>
            <a:ext cx="1740801" cy="1351297"/>
          </a:xfrm>
          <a:custGeom>
            <a:avLst/>
            <a:gdLst/>
            <a:ahLst/>
            <a:cxnLst/>
            <a:rect l="l" t="t" r="r" b="b"/>
            <a:pathLst>
              <a:path w="2611202" h="2026946">
                <a:moveTo>
                  <a:pt x="0" y="0"/>
                </a:moveTo>
                <a:lnTo>
                  <a:pt x="2611202" y="0"/>
                </a:lnTo>
                <a:lnTo>
                  <a:pt x="2611202" y="2026946"/>
                </a:lnTo>
                <a:lnTo>
                  <a:pt x="0" y="2026946"/>
                </a:lnTo>
                <a:lnTo>
                  <a:pt x="0" y="0"/>
                </a:lnTo>
                <a:close/>
              </a:path>
            </a:pathLst>
          </a:custGeom>
          <a:blipFill>
            <a:blip r:embed="rId9"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10" name="Freeform 10"/>
          <p:cNvSpPr/>
          <p:nvPr/>
        </p:nvSpPr>
        <p:spPr>
          <a:xfrm rot="-2244036">
            <a:off x="9872316" y="1032953"/>
            <a:ext cx="1688291" cy="1686181"/>
          </a:xfrm>
          <a:custGeom>
            <a:avLst/>
            <a:gdLst/>
            <a:ahLst/>
            <a:cxnLst/>
            <a:rect l="l" t="t" r="r" b="b"/>
            <a:pathLst>
              <a:path w="2532437" h="2529271">
                <a:moveTo>
                  <a:pt x="0" y="0"/>
                </a:moveTo>
                <a:lnTo>
                  <a:pt x="2532437" y="0"/>
                </a:lnTo>
                <a:lnTo>
                  <a:pt x="2532437" y="2529271"/>
                </a:lnTo>
                <a:lnTo>
                  <a:pt x="0" y="2529271"/>
                </a:lnTo>
                <a:lnTo>
                  <a:pt x="0" y="0"/>
                </a:lnTo>
                <a:close/>
              </a:path>
            </a:pathLst>
          </a:custGeom>
          <a:blipFill>
            <a:blip r:embed="rId10"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11" name="Freeform 11"/>
          <p:cNvSpPr/>
          <p:nvPr/>
        </p:nvSpPr>
        <p:spPr>
          <a:xfrm rot="-1055086">
            <a:off x="-146856" y="-1918"/>
            <a:ext cx="1665311" cy="1665311"/>
          </a:xfrm>
          <a:custGeom>
            <a:avLst/>
            <a:gdLst/>
            <a:ahLst/>
            <a:cxnLst/>
            <a:rect l="l" t="t" r="r" b="b"/>
            <a:pathLst>
              <a:path w="2497966" h="2497966">
                <a:moveTo>
                  <a:pt x="0" y="0"/>
                </a:moveTo>
                <a:lnTo>
                  <a:pt x="2497966" y="0"/>
                </a:lnTo>
                <a:lnTo>
                  <a:pt x="2497966" y="2497966"/>
                </a:lnTo>
                <a:lnTo>
                  <a:pt x="0" y="2497966"/>
                </a:lnTo>
                <a:lnTo>
                  <a:pt x="0" y="0"/>
                </a:lnTo>
                <a:close/>
              </a:path>
            </a:pathLst>
          </a:custGeom>
          <a:blipFill>
            <a:blip r:embed="rId11"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12" name="Freeform 12"/>
          <p:cNvSpPr/>
          <p:nvPr/>
        </p:nvSpPr>
        <p:spPr>
          <a:xfrm rot="1073869">
            <a:off x="27805" y="2063153"/>
            <a:ext cx="1819055" cy="1264243"/>
          </a:xfrm>
          <a:custGeom>
            <a:avLst/>
            <a:gdLst/>
            <a:ahLst/>
            <a:cxnLst/>
            <a:rect l="l" t="t" r="r" b="b"/>
            <a:pathLst>
              <a:path w="2728582" h="1896365">
                <a:moveTo>
                  <a:pt x="0" y="0"/>
                </a:moveTo>
                <a:lnTo>
                  <a:pt x="2728582" y="0"/>
                </a:lnTo>
                <a:lnTo>
                  <a:pt x="2728582" y="1896364"/>
                </a:lnTo>
                <a:lnTo>
                  <a:pt x="0" y="1896364"/>
                </a:lnTo>
                <a:lnTo>
                  <a:pt x="0" y="0"/>
                </a:lnTo>
                <a:close/>
              </a:path>
            </a:pathLst>
          </a:custGeom>
          <a:blipFill>
            <a:blip r:embed="rId12"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13" name="Freeform 13"/>
          <p:cNvSpPr/>
          <p:nvPr/>
        </p:nvSpPr>
        <p:spPr>
          <a:xfrm rot="1077228">
            <a:off x="9295300" y="-621729"/>
            <a:ext cx="1848991" cy="1889135"/>
          </a:xfrm>
          <a:custGeom>
            <a:avLst/>
            <a:gdLst/>
            <a:ahLst/>
            <a:cxnLst/>
            <a:rect l="l" t="t" r="r" b="b"/>
            <a:pathLst>
              <a:path w="2773486" h="2833702">
                <a:moveTo>
                  <a:pt x="0" y="0"/>
                </a:moveTo>
                <a:lnTo>
                  <a:pt x="2773486" y="0"/>
                </a:lnTo>
                <a:lnTo>
                  <a:pt x="2773486" y="2833702"/>
                </a:lnTo>
                <a:lnTo>
                  <a:pt x="0" y="2833702"/>
                </a:lnTo>
                <a:lnTo>
                  <a:pt x="0" y="0"/>
                </a:lnTo>
                <a:close/>
              </a:path>
            </a:pathLst>
          </a:custGeom>
          <a:blipFill>
            <a:blip r:embed="rId13"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14" name="Freeform 14"/>
          <p:cNvSpPr/>
          <p:nvPr/>
        </p:nvSpPr>
        <p:spPr>
          <a:xfrm>
            <a:off x="2158088" y="-939841"/>
            <a:ext cx="1643679" cy="1633405"/>
          </a:xfrm>
          <a:custGeom>
            <a:avLst/>
            <a:gdLst/>
            <a:ahLst/>
            <a:cxnLst/>
            <a:rect l="l" t="t" r="r" b="b"/>
            <a:pathLst>
              <a:path w="2465518" h="2450108">
                <a:moveTo>
                  <a:pt x="0" y="0"/>
                </a:moveTo>
                <a:lnTo>
                  <a:pt x="2465518" y="0"/>
                </a:lnTo>
                <a:lnTo>
                  <a:pt x="2465518" y="2450109"/>
                </a:lnTo>
                <a:lnTo>
                  <a:pt x="0" y="2450109"/>
                </a:lnTo>
                <a:lnTo>
                  <a:pt x="0" y="0"/>
                </a:lnTo>
                <a:close/>
              </a:path>
            </a:pathLst>
          </a:custGeom>
          <a:blipFill>
            <a:blip r:embed="rId14"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15" name="Freeform 15"/>
          <p:cNvSpPr/>
          <p:nvPr/>
        </p:nvSpPr>
        <p:spPr>
          <a:xfrm rot="-1430784">
            <a:off x="1085030" y="-126205"/>
            <a:ext cx="1421889" cy="1843617"/>
          </a:xfrm>
          <a:custGeom>
            <a:avLst/>
            <a:gdLst/>
            <a:ahLst/>
            <a:cxnLst/>
            <a:rect l="l" t="t" r="r" b="b"/>
            <a:pathLst>
              <a:path w="2132834" h="2765425">
                <a:moveTo>
                  <a:pt x="0" y="0"/>
                </a:moveTo>
                <a:lnTo>
                  <a:pt x="2132835" y="0"/>
                </a:lnTo>
                <a:lnTo>
                  <a:pt x="2132835" y="2765426"/>
                </a:lnTo>
                <a:lnTo>
                  <a:pt x="0" y="2765426"/>
                </a:lnTo>
                <a:lnTo>
                  <a:pt x="0" y="0"/>
                </a:lnTo>
                <a:close/>
              </a:path>
            </a:pathLst>
          </a:custGeom>
          <a:blipFill>
            <a:blip r:embed="rId15"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16" name="Freeform 16"/>
          <p:cNvSpPr/>
          <p:nvPr/>
        </p:nvSpPr>
        <p:spPr>
          <a:xfrm>
            <a:off x="10219796" y="3316049"/>
            <a:ext cx="1143194" cy="1840151"/>
          </a:xfrm>
          <a:custGeom>
            <a:avLst/>
            <a:gdLst/>
            <a:ahLst/>
            <a:cxnLst/>
            <a:rect l="l" t="t" r="r" b="b"/>
            <a:pathLst>
              <a:path w="1714791" h="2760227">
                <a:moveTo>
                  <a:pt x="0" y="0"/>
                </a:moveTo>
                <a:lnTo>
                  <a:pt x="1714791" y="0"/>
                </a:lnTo>
                <a:lnTo>
                  <a:pt x="1714791" y="2760227"/>
                </a:lnTo>
                <a:lnTo>
                  <a:pt x="0" y="2760227"/>
                </a:lnTo>
                <a:lnTo>
                  <a:pt x="0" y="0"/>
                </a:lnTo>
                <a:close/>
              </a:path>
            </a:pathLst>
          </a:custGeom>
          <a:blipFill>
            <a:blip r:embed="rId16"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17" name="Freeform 17"/>
          <p:cNvSpPr/>
          <p:nvPr/>
        </p:nvSpPr>
        <p:spPr>
          <a:xfrm>
            <a:off x="11126143" y="1926145"/>
            <a:ext cx="1545989" cy="1538259"/>
          </a:xfrm>
          <a:custGeom>
            <a:avLst/>
            <a:gdLst/>
            <a:ahLst/>
            <a:cxnLst/>
            <a:rect l="l" t="t" r="r" b="b"/>
            <a:pathLst>
              <a:path w="2318983" h="2307388">
                <a:moveTo>
                  <a:pt x="0" y="0"/>
                </a:moveTo>
                <a:lnTo>
                  <a:pt x="2318983" y="0"/>
                </a:lnTo>
                <a:lnTo>
                  <a:pt x="2318983" y="2307388"/>
                </a:lnTo>
                <a:lnTo>
                  <a:pt x="0" y="2307388"/>
                </a:lnTo>
                <a:lnTo>
                  <a:pt x="0" y="0"/>
                </a:lnTo>
                <a:close/>
              </a:path>
            </a:pathLst>
          </a:custGeom>
          <a:blipFill>
            <a:blip r:embed="rId17"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18" name="Freeform 18"/>
          <p:cNvSpPr/>
          <p:nvPr/>
        </p:nvSpPr>
        <p:spPr>
          <a:xfrm rot="-890950">
            <a:off x="8889140" y="6082756"/>
            <a:ext cx="1754245" cy="1383661"/>
          </a:xfrm>
          <a:custGeom>
            <a:avLst/>
            <a:gdLst/>
            <a:ahLst/>
            <a:cxnLst/>
            <a:rect l="l" t="t" r="r" b="b"/>
            <a:pathLst>
              <a:path w="2631368" h="2075492">
                <a:moveTo>
                  <a:pt x="0" y="0"/>
                </a:moveTo>
                <a:lnTo>
                  <a:pt x="2631368" y="0"/>
                </a:lnTo>
                <a:lnTo>
                  <a:pt x="2631368" y="2075492"/>
                </a:lnTo>
                <a:lnTo>
                  <a:pt x="0" y="2075492"/>
                </a:lnTo>
                <a:lnTo>
                  <a:pt x="0" y="0"/>
                </a:lnTo>
                <a:close/>
              </a:path>
            </a:pathLst>
          </a:custGeom>
          <a:blipFill>
            <a:blip r:embed="rId18"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19" name="TextBox 19"/>
          <p:cNvSpPr txBox="1"/>
          <p:nvPr/>
        </p:nvSpPr>
        <p:spPr>
          <a:xfrm>
            <a:off x="3966840" y="4797900"/>
            <a:ext cx="4258318" cy="269882"/>
          </a:xfrm>
          <a:prstGeom prst="rect">
            <a:avLst/>
          </a:prstGeom>
        </p:spPr>
        <p:txBody>
          <a:bodyPr wrap="square" lIns="0" tIns="0" rIns="0" bIns="0" rtlCol="0" anchor="t">
            <a:spAutoFit/>
          </a:bodyPr>
          <a:lstStyle/>
          <a:p>
            <a:pPr algn="ctr">
              <a:lnSpc>
                <a:spcPts val="2333"/>
              </a:lnSpc>
            </a:pPr>
            <a:r>
              <a:rPr lang="en-US" sz="1666" dirty="0">
                <a:solidFill>
                  <a:srgbClr val="FFFFFF"/>
                </a:solidFill>
                <a:latin typeface="Arial" panose="020B0604020202020204" pitchFamily="34" charset="0"/>
                <a:cs typeface="Arial" panose="020B0604020202020204" pitchFamily="34" charset="0"/>
              </a:rPr>
              <a:t>Choose any 5 skills that you are good at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20896" y="1083142"/>
            <a:ext cx="10285304" cy="5440489"/>
          </a:xfrm>
          <a:custGeom>
            <a:avLst/>
            <a:gdLst/>
            <a:ahLst/>
            <a:cxnLst/>
            <a:rect l="l" t="t" r="r" b="b"/>
            <a:pathLst>
              <a:path w="15427956" h="8160734">
                <a:moveTo>
                  <a:pt x="0" y="0"/>
                </a:moveTo>
                <a:lnTo>
                  <a:pt x="15427956" y="0"/>
                </a:lnTo>
                <a:lnTo>
                  <a:pt x="15427956" y="8160734"/>
                </a:lnTo>
                <a:lnTo>
                  <a:pt x="0" y="8160734"/>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3" name="TextBox 3"/>
          <p:cNvSpPr txBox="1"/>
          <p:nvPr/>
        </p:nvSpPr>
        <p:spPr>
          <a:xfrm>
            <a:off x="685800" y="69003"/>
            <a:ext cx="5580409" cy="915828"/>
          </a:xfrm>
          <a:prstGeom prst="rect">
            <a:avLst/>
          </a:prstGeom>
        </p:spPr>
        <p:txBody>
          <a:bodyPr lIns="0" tIns="0" rIns="0" bIns="0" rtlCol="0" anchor="t">
            <a:spAutoFit/>
          </a:bodyPr>
          <a:lstStyle/>
          <a:p>
            <a:pPr>
              <a:lnSpc>
                <a:spcPts val="8106"/>
              </a:lnSpc>
            </a:pPr>
            <a:r>
              <a:rPr lang="en-US" sz="4800" dirty="0">
                <a:solidFill>
                  <a:srgbClr val="FFFFFF"/>
                </a:solidFill>
                <a:latin typeface="Arial" panose="020B0604020202020204" pitchFamily="34" charset="0"/>
                <a:cs typeface="Arial" panose="020B0604020202020204" pitchFamily="34" charset="0"/>
              </a:rPr>
              <a:t>Skills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14888" y="2616201"/>
            <a:ext cx="7309913" cy="3156419"/>
          </a:xfrm>
          <a:prstGeom prst="rect">
            <a:avLst/>
          </a:prstGeom>
        </p:spPr>
        <p:txBody>
          <a:bodyPr vert="horz" wrap="square" lIns="0" tIns="16933" rIns="0" bIns="0" rtlCol="0">
            <a:spAutoFit/>
          </a:bodyPr>
          <a:lstStyle/>
          <a:p>
            <a:pPr marL="16933" marR="6773">
              <a:spcBef>
                <a:spcPts val="133"/>
              </a:spcBef>
            </a:pPr>
            <a:r>
              <a:rPr sz="6800" b="1" spc="-7" dirty="0">
                <a:solidFill>
                  <a:srgbClr val="FFFFFF"/>
                </a:solidFill>
                <a:latin typeface="Arial"/>
                <a:cs typeface="Arial"/>
              </a:rPr>
              <a:t>What</a:t>
            </a:r>
            <a:r>
              <a:rPr sz="6800" b="1" spc="-13" dirty="0">
                <a:solidFill>
                  <a:srgbClr val="FFFFFF"/>
                </a:solidFill>
                <a:latin typeface="Arial"/>
                <a:cs typeface="Arial"/>
              </a:rPr>
              <a:t> </a:t>
            </a:r>
            <a:r>
              <a:rPr lang="en-US" sz="6800" b="1" spc="-7" dirty="0">
                <a:solidFill>
                  <a:srgbClr val="FFFFFF"/>
                </a:solidFill>
                <a:latin typeface="Arial"/>
                <a:cs typeface="Arial"/>
              </a:rPr>
              <a:t>are you looking for in a future career?</a:t>
            </a:r>
            <a:endParaRPr sz="6800" dirty="0">
              <a:latin typeface="Arial"/>
              <a:cs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Neon wave particles on a black background">
            <a:extLst>
              <a:ext uri="{FF2B5EF4-FFF2-40B4-BE49-F238E27FC236}">
                <a16:creationId xmlns:a16="http://schemas.microsoft.com/office/drawing/2014/main" id="{FA4560BE-E4F1-4850-BC6E-E1C0175D7C82}"/>
              </a:ext>
            </a:extLst>
          </p:cNvPr>
          <p:cNvPicPr>
            <a:picLocks noChangeAspect="1"/>
          </p:cNvPicPr>
          <p:nvPr/>
        </p:nvPicPr>
        <p:blipFill rotWithShape="1">
          <a:blip r:embed="rId3"/>
          <a:srcRect t="9850" r="9847"/>
          <a:stretch/>
        </p:blipFill>
        <p:spPr>
          <a:xfrm>
            <a:off x="321" y="0"/>
            <a:ext cx="12191679" cy="6858000"/>
          </a:xfrm>
          <a:prstGeom prst="rect">
            <a:avLst/>
          </a:prstGeom>
        </p:spPr>
      </p:pic>
      <p:pic>
        <p:nvPicPr>
          <p:cNvPr id="9" name="Picture Placeholder 35" descr="A lady smiling in the office">
            <a:hlinkClick r:id="rId4" action="ppaction://hlinksldjump"/>
            <a:extLst>
              <a:ext uri="{FF2B5EF4-FFF2-40B4-BE49-F238E27FC236}">
                <a16:creationId xmlns:a16="http://schemas.microsoft.com/office/drawing/2014/main" id="{A02BC258-B498-4B71-A995-FB5E267B8184}"/>
              </a:ext>
            </a:extLst>
          </p:cNvPr>
          <p:cNvPicPr>
            <a:picLocks/>
          </p:cNvPicPr>
          <p:nvPr/>
        </p:nvPicPr>
        <p:blipFill rotWithShape="1">
          <a:blip r:embed="rId5" cstate="screen">
            <a:extLst>
              <a:ext uri="{28A0092B-C50C-407E-A947-70E740481C1C}">
                <a14:useLocalDpi xmlns:a14="http://schemas.microsoft.com/office/drawing/2010/main" val="0"/>
              </a:ext>
            </a:extLst>
          </a:blip>
          <a:srcRect t="10722" b="10722"/>
          <a:stretch/>
        </p:blipFill>
        <p:spPr>
          <a:xfrm>
            <a:off x="8922883" y="3821050"/>
            <a:ext cx="2382105" cy="1892808"/>
          </a:xfrm>
          <a:prstGeom prst="hexagon">
            <a:avLst/>
          </a:prstGeom>
          <a:solidFill>
            <a:schemeClr val="accent5"/>
          </a:solidFill>
          <a:effectLst>
            <a:outerShdw blurRad="50800" dist="38100" dir="2700000" algn="tl" rotWithShape="0">
              <a:prstClr val="black">
                <a:alpha val="40000"/>
              </a:prstClr>
            </a:outerShdw>
          </a:effectLst>
        </p:spPr>
      </p:pic>
      <p:pic>
        <p:nvPicPr>
          <p:cNvPr id="10" name="Picture Placeholder 37">
            <a:hlinkClick r:id="rId6" action="ppaction://hlinksldjump"/>
            <a:extLst>
              <a:ext uri="{FF2B5EF4-FFF2-40B4-BE49-F238E27FC236}">
                <a16:creationId xmlns:a16="http://schemas.microsoft.com/office/drawing/2014/main" id="{2D5794EB-3A97-4A4E-8623-15CDAF2FF368}"/>
              </a:ext>
            </a:extLst>
          </p:cNvPr>
          <p:cNvPicPr>
            <a:picLocks/>
          </p:cNvPicPr>
          <p:nvPr/>
        </p:nvPicPr>
        <p:blipFill rotWithShape="1">
          <a:blip r:embed="rId7"/>
          <a:srcRect l="6819" t="38904" r="18065" b="28639"/>
          <a:stretch/>
        </p:blipFill>
        <p:spPr>
          <a:xfrm>
            <a:off x="6085875" y="382273"/>
            <a:ext cx="2382105" cy="1892808"/>
          </a:xfrm>
          <a:prstGeom prst="hexagon">
            <a:avLst/>
          </a:prstGeom>
          <a:solidFill>
            <a:schemeClr val="accent5"/>
          </a:solidFill>
          <a:effectLst>
            <a:outerShdw blurRad="50800" dist="38100" dir="2700000" algn="tl" rotWithShape="0">
              <a:prstClr val="black">
                <a:alpha val="40000"/>
              </a:prstClr>
            </a:outerShdw>
          </a:effectLst>
        </p:spPr>
      </p:pic>
      <p:pic>
        <p:nvPicPr>
          <p:cNvPr id="11" name="Picture Placeholder 39">
            <a:hlinkClick r:id="rId8" action="ppaction://hlinksldjump"/>
            <a:extLst>
              <a:ext uri="{FF2B5EF4-FFF2-40B4-BE49-F238E27FC236}">
                <a16:creationId xmlns:a16="http://schemas.microsoft.com/office/drawing/2014/main" id="{0E09CD5C-7000-4262-AA6B-AD396CC537B7}"/>
              </a:ext>
            </a:extLst>
          </p:cNvPr>
          <p:cNvPicPr>
            <a:picLocks/>
          </p:cNvPicPr>
          <p:nvPr/>
        </p:nvPicPr>
        <p:blipFill>
          <a:blip r:embed="rId9"/>
          <a:srcRect/>
          <a:stretch/>
        </p:blipFill>
        <p:spPr>
          <a:xfrm>
            <a:off x="8920644" y="371961"/>
            <a:ext cx="2386584" cy="1892808"/>
          </a:xfrm>
          <a:prstGeom prst="hexagon">
            <a:avLst/>
          </a:prstGeom>
          <a:solidFill>
            <a:schemeClr val="accent5"/>
          </a:solidFill>
          <a:effectLst>
            <a:outerShdw blurRad="50800" dist="38100" dir="2700000" algn="tl" rotWithShape="0">
              <a:prstClr val="black">
                <a:alpha val="40000"/>
              </a:prstClr>
            </a:outerShdw>
          </a:effectLst>
        </p:spPr>
      </p:pic>
      <p:sp>
        <p:nvSpPr>
          <p:cNvPr id="12" name="Text Placeholder 40">
            <a:extLst>
              <a:ext uri="{FF2B5EF4-FFF2-40B4-BE49-F238E27FC236}">
                <a16:creationId xmlns:a16="http://schemas.microsoft.com/office/drawing/2014/main" id="{AD419980-6F3B-4BA0-BD81-958D71F7478A}"/>
              </a:ext>
            </a:extLst>
          </p:cNvPr>
          <p:cNvSpPr txBox="1">
            <a:spLocks/>
          </p:cNvSpPr>
          <p:nvPr/>
        </p:nvSpPr>
        <p:spPr>
          <a:xfrm>
            <a:off x="381000" y="2651124"/>
            <a:ext cx="2409825" cy="617301"/>
          </a:xfrm>
          <a:prstGeom prst="rect">
            <a:avLst/>
          </a:prstGeom>
        </p:spPr>
        <p:txBody>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rgbClr val="FFFFFF"/>
                </a:solidFill>
                <a:latin typeface="Arial" panose="020B0604020202020204" pitchFamily="34" charset="0"/>
                <a:cs typeface="Arial" panose="020B0604020202020204" pitchFamily="34" charset="0"/>
              </a:rPr>
              <a:t>Money</a:t>
            </a:r>
          </a:p>
        </p:txBody>
      </p:sp>
      <p:sp>
        <p:nvSpPr>
          <p:cNvPr id="13" name="Text Placeholder 42">
            <a:extLst>
              <a:ext uri="{FF2B5EF4-FFF2-40B4-BE49-F238E27FC236}">
                <a16:creationId xmlns:a16="http://schemas.microsoft.com/office/drawing/2014/main" id="{7C858F09-7306-413D-8ECB-64DDCE4D7848}"/>
              </a:ext>
            </a:extLst>
          </p:cNvPr>
          <p:cNvSpPr txBox="1">
            <a:spLocks/>
          </p:cNvSpPr>
          <p:nvPr/>
        </p:nvSpPr>
        <p:spPr>
          <a:xfrm>
            <a:off x="8954261" y="5903089"/>
            <a:ext cx="2409825" cy="617301"/>
          </a:xfrm>
          <a:prstGeom prst="rect">
            <a:avLst/>
          </a:prstGeom>
        </p:spPr>
        <p:txBody>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rgbClr val="FFFFFF"/>
                </a:solidFill>
                <a:latin typeface="Arial" panose="020B0604020202020204" pitchFamily="34" charset="0"/>
                <a:cs typeface="Arial" panose="020B0604020202020204" pitchFamily="34" charset="0"/>
              </a:rPr>
              <a:t>Job Security</a:t>
            </a:r>
          </a:p>
        </p:txBody>
      </p:sp>
      <p:sp>
        <p:nvSpPr>
          <p:cNvPr id="15" name="Text Placeholder 44">
            <a:extLst>
              <a:ext uri="{FF2B5EF4-FFF2-40B4-BE49-F238E27FC236}">
                <a16:creationId xmlns:a16="http://schemas.microsoft.com/office/drawing/2014/main" id="{F4F73315-1FFE-4807-A37E-158579C6BC6D}"/>
              </a:ext>
            </a:extLst>
          </p:cNvPr>
          <p:cNvSpPr txBox="1">
            <a:spLocks/>
          </p:cNvSpPr>
          <p:nvPr/>
        </p:nvSpPr>
        <p:spPr>
          <a:xfrm>
            <a:off x="5964243" y="2651124"/>
            <a:ext cx="2409825" cy="617301"/>
          </a:xfrm>
          <a:prstGeom prst="rect">
            <a:avLst/>
          </a:prstGeom>
        </p:spPr>
        <p:txBody>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rgbClr val="FFFFFF"/>
                </a:solidFill>
                <a:latin typeface="Arial" panose="020B0604020202020204" pitchFamily="34" charset="0"/>
                <a:cs typeface="Arial" panose="020B0604020202020204" pitchFamily="34" charset="0"/>
              </a:rPr>
              <a:t>Traveling</a:t>
            </a:r>
          </a:p>
        </p:txBody>
      </p:sp>
      <p:sp>
        <p:nvSpPr>
          <p:cNvPr id="16" name="Text Placeholder 46">
            <a:extLst>
              <a:ext uri="{FF2B5EF4-FFF2-40B4-BE49-F238E27FC236}">
                <a16:creationId xmlns:a16="http://schemas.microsoft.com/office/drawing/2014/main" id="{2BE78B0B-72BD-44F2-B2E1-C702EC77E2CF}"/>
              </a:ext>
            </a:extLst>
          </p:cNvPr>
          <p:cNvSpPr txBox="1">
            <a:spLocks/>
          </p:cNvSpPr>
          <p:nvPr/>
        </p:nvSpPr>
        <p:spPr>
          <a:xfrm>
            <a:off x="8507348" y="2647381"/>
            <a:ext cx="3303652" cy="617301"/>
          </a:xfrm>
          <a:prstGeom prst="rect">
            <a:avLst/>
          </a:prstGeom>
        </p:spPr>
        <p:txBody>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rgbClr val="FFFFFF"/>
                </a:solidFill>
                <a:latin typeface="Arial" panose="020B0604020202020204" pitchFamily="34" charset="0"/>
                <a:cs typeface="Arial" panose="020B0604020202020204" pitchFamily="34" charset="0"/>
              </a:rPr>
              <a:t>Making an Impact</a:t>
            </a:r>
          </a:p>
        </p:txBody>
      </p:sp>
      <p:pic>
        <p:nvPicPr>
          <p:cNvPr id="17" name="Picture Placeholder 16" descr="Happy man standing in office">
            <a:hlinkClick r:id="rId10" action="ppaction://hlinksldjump"/>
            <a:extLst>
              <a:ext uri="{FF2B5EF4-FFF2-40B4-BE49-F238E27FC236}">
                <a16:creationId xmlns:a16="http://schemas.microsoft.com/office/drawing/2014/main" id="{3A8B4689-62F3-4A69-BB58-EEF83FCDF4EC}"/>
              </a:ext>
            </a:extLst>
          </p:cNvPr>
          <p:cNvPicPr>
            <a:picLocks/>
          </p:cNvPicPr>
          <p:nvPr/>
        </p:nvPicPr>
        <p:blipFill>
          <a:blip r:embed="rId11"/>
          <a:srcRect l="8050" r="8050"/>
          <a:stretch/>
        </p:blipFill>
        <p:spPr>
          <a:xfrm>
            <a:off x="3251106" y="382273"/>
            <a:ext cx="2382105" cy="1892808"/>
          </a:xfrm>
          <a:prstGeom prst="hexagon">
            <a:avLst/>
          </a:prstGeom>
          <a:solidFill>
            <a:schemeClr val="accent5"/>
          </a:solidFill>
          <a:effectLst>
            <a:outerShdw blurRad="50800" dist="38100" dir="2700000" algn="tl" rotWithShape="0">
              <a:prstClr val="black">
                <a:alpha val="40000"/>
              </a:prstClr>
            </a:outerShdw>
          </a:effectLst>
        </p:spPr>
      </p:pic>
      <p:pic>
        <p:nvPicPr>
          <p:cNvPr id="18" name="Picture Placeholder 37" descr="Pile of American dollar banknotes">
            <a:hlinkClick r:id="rId12" action="ppaction://hlinksldjump"/>
            <a:extLst>
              <a:ext uri="{FF2B5EF4-FFF2-40B4-BE49-F238E27FC236}">
                <a16:creationId xmlns:a16="http://schemas.microsoft.com/office/drawing/2014/main" id="{68953E66-4697-4433-9643-6700E8BDC511}"/>
              </a:ext>
            </a:extLst>
          </p:cNvPr>
          <p:cNvPicPr>
            <a:picLocks/>
          </p:cNvPicPr>
          <p:nvPr/>
        </p:nvPicPr>
        <p:blipFill>
          <a:blip r:embed="rId13"/>
          <a:srcRect/>
          <a:stretch/>
        </p:blipFill>
        <p:spPr>
          <a:xfrm>
            <a:off x="416337" y="378090"/>
            <a:ext cx="2382105" cy="1891088"/>
          </a:xfrm>
          <a:prstGeom prst="hexagon">
            <a:avLst/>
          </a:prstGeom>
          <a:solidFill>
            <a:schemeClr val="accent5"/>
          </a:solidFill>
          <a:effectLst>
            <a:outerShdw blurRad="50800" dist="38100" dir="2700000" algn="tl" rotWithShape="0">
              <a:prstClr val="black">
                <a:alpha val="40000"/>
              </a:prstClr>
            </a:outerShdw>
          </a:effectLst>
        </p:spPr>
      </p:pic>
      <p:pic>
        <p:nvPicPr>
          <p:cNvPr id="19" name="Picture Placeholder 35" descr="Woman holding white mug">
            <a:hlinkClick r:id="rId14" action="ppaction://hlinksldjump"/>
            <a:extLst>
              <a:ext uri="{FF2B5EF4-FFF2-40B4-BE49-F238E27FC236}">
                <a16:creationId xmlns:a16="http://schemas.microsoft.com/office/drawing/2014/main" id="{E803A20E-817C-4657-95C3-8BA2A56190D4}"/>
              </a:ext>
            </a:extLst>
          </p:cNvPr>
          <p:cNvPicPr>
            <a:picLocks/>
          </p:cNvPicPr>
          <p:nvPr/>
        </p:nvPicPr>
        <p:blipFill>
          <a:blip r:embed="rId15"/>
          <a:srcRect t="50" b="50"/>
          <a:stretch/>
        </p:blipFill>
        <p:spPr>
          <a:xfrm>
            <a:off x="3248865" y="3821050"/>
            <a:ext cx="2382105" cy="1892808"/>
          </a:xfrm>
          <a:prstGeom prst="hexagon">
            <a:avLst/>
          </a:prstGeom>
          <a:solidFill>
            <a:schemeClr val="accent5"/>
          </a:solidFill>
          <a:effectLst>
            <a:outerShdw blurRad="50800" dist="38100" dir="2700000" algn="tl" rotWithShape="0">
              <a:prstClr val="black">
                <a:alpha val="40000"/>
              </a:prstClr>
            </a:outerShdw>
          </a:effectLst>
        </p:spPr>
      </p:pic>
      <p:pic>
        <p:nvPicPr>
          <p:cNvPr id="20" name="Picture Placeholder 37" descr="A hand holding a plant">
            <a:hlinkClick r:id="rId16" action="ppaction://hlinksldjump"/>
            <a:extLst>
              <a:ext uri="{FF2B5EF4-FFF2-40B4-BE49-F238E27FC236}">
                <a16:creationId xmlns:a16="http://schemas.microsoft.com/office/drawing/2014/main" id="{09193A03-6F4D-48D6-BF05-C7B099743CEC}"/>
              </a:ext>
            </a:extLst>
          </p:cNvPr>
          <p:cNvPicPr>
            <a:picLocks/>
          </p:cNvPicPr>
          <p:nvPr/>
        </p:nvPicPr>
        <p:blipFill>
          <a:blip r:embed="rId17"/>
          <a:srcRect t="10306" b="10306"/>
          <a:stretch/>
        </p:blipFill>
        <p:spPr>
          <a:xfrm>
            <a:off x="6085874" y="3830232"/>
            <a:ext cx="2382105" cy="1891088"/>
          </a:xfrm>
          <a:prstGeom prst="hexagon">
            <a:avLst/>
          </a:prstGeom>
          <a:solidFill>
            <a:schemeClr val="accent5"/>
          </a:solidFill>
          <a:effectLst>
            <a:outerShdw blurRad="50800" dist="38100" dir="2700000" algn="tl" rotWithShape="0">
              <a:prstClr val="black">
                <a:alpha val="40000"/>
              </a:prstClr>
            </a:outerShdw>
          </a:effectLst>
        </p:spPr>
      </p:pic>
      <p:sp>
        <p:nvSpPr>
          <p:cNvPr id="21" name="Text Placeholder 40">
            <a:extLst>
              <a:ext uri="{FF2B5EF4-FFF2-40B4-BE49-F238E27FC236}">
                <a16:creationId xmlns:a16="http://schemas.microsoft.com/office/drawing/2014/main" id="{CB9F3A45-961F-4DC9-B2EA-9683321F3797}"/>
              </a:ext>
            </a:extLst>
          </p:cNvPr>
          <p:cNvSpPr txBox="1">
            <a:spLocks/>
          </p:cNvSpPr>
          <p:nvPr/>
        </p:nvSpPr>
        <p:spPr>
          <a:xfrm>
            <a:off x="381000" y="5953126"/>
            <a:ext cx="2409825" cy="790573"/>
          </a:xfrm>
          <a:prstGeom prst="rect">
            <a:avLst/>
          </a:prstGeom>
        </p:spPr>
        <p:txBody>
          <a:bodyPr vert="horz" wrap="square" lIns="0" tIns="0" rIns="0" bIns="0" rtlCol="0">
            <a:no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None/>
              <a:defRPr sz="2000" b="1"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0" dirty="0">
                <a:solidFill>
                  <a:srgbClr val="FFFFFF"/>
                </a:solidFill>
                <a:latin typeface="Arial" panose="020B0604020202020204" pitchFamily="34" charset="0"/>
                <a:cs typeface="Arial" panose="020B0604020202020204" pitchFamily="34" charset="0"/>
              </a:rPr>
              <a:t>Teaching</a:t>
            </a:r>
          </a:p>
        </p:txBody>
      </p:sp>
      <p:sp>
        <p:nvSpPr>
          <p:cNvPr id="22" name="Text Placeholder 44">
            <a:extLst>
              <a:ext uri="{FF2B5EF4-FFF2-40B4-BE49-F238E27FC236}">
                <a16:creationId xmlns:a16="http://schemas.microsoft.com/office/drawing/2014/main" id="{AB03B102-CF94-4060-956D-D2A510046B14}"/>
              </a:ext>
            </a:extLst>
          </p:cNvPr>
          <p:cNvSpPr txBox="1">
            <a:spLocks/>
          </p:cNvSpPr>
          <p:nvPr/>
        </p:nvSpPr>
        <p:spPr>
          <a:xfrm>
            <a:off x="5771658" y="5952162"/>
            <a:ext cx="2963012" cy="523565"/>
          </a:xfrm>
          <a:prstGeom prst="rect">
            <a:avLst/>
          </a:prstGeom>
        </p:spPr>
        <p:txBody>
          <a:bodyPr vert="horz" wrap="square" lIns="0" tIns="0" rIns="0" bIns="0" rtlCol="0">
            <a:no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None/>
              <a:defRPr sz="2000" b="1"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0" dirty="0">
                <a:solidFill>
                  <a:srgbClr val="FFFFFF"/>
                </a:solidFill>
                <a:latin typeface="Arial" panose="020B0604020202020204" pitchFamily="34" charset="0"/>
                <a:cs typeface="Arial" panose="020B0604020202020204" pitchFamily="34" charset="0"/>
              </a:rPr>
              <a:t>   Professional Growth</a:t>
            </a:r>
          </a:p>
        </p:txBody>
      </p:sp>
      <p:sp>
        <p:nvSpPr>
          <p:cNvPr id="23" name="Text Placeholder 46">
            <a:extLst>
              <a:ext uri="{FF2B5EF4-FFF2-40B4-BE49-F238E27FC236}">
                <a16:creationId xmlns:a16="http://schemas.microsoft.com/office/drawing/2014/main" id="{82BB0312-565D-4B95-A3E1-4FC6BFBFA72F}"/>
              </a:ext>
            </a:extLst>
          </p:cNvPr>
          <p:cNvSpPr txBox="1">
            <a:spLocks/>
          </p:cNvSpPr>
          <p:nvPr/>
        </p:nvSpPr>
        <p:spPr>
          <a:xfrm>
            <a:off x="2780564" y="2647381"/>
            <a:ext cx="3323188" cy="617301"/>
          </a:xfrm>
          <a:prstGeom prst="rect">
            <a:avLst/>
          </a:prstGeom>
        </p:spPr>
        <p:txBody>
          <a:bodyPr vert="horz" wrap="square" lIns="0" tIns="0" rIns="0" bIns="0" rtlCol="0">
            <a:no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None/>
              <a:defRPr sz="2000" b="1"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0" dirty="0">
                <a:solidFill>
                  <a:srgbClr val="FFFFFF"/>
                </a:solidFill>
                <a:latin typeface="Arial" panose="020B0604020202020204" pitchFamily="34" charset="0"/>
                <a:cs typeface="Arial" panose="020B0604020202020204" pitchFamily="34" charset="0"/>
              </a:rPr>
              <a:t>Owning a Business</a:t>
            </a:r>
          </a:p>
        </p:txBody>
      </p:sp>
      <p:pic>
        <p:nvPicPr>
          <p:cNvPr id="24" name="Picture Placeholder 37" descr="Group of standing people looking at whiteboard on classroom wall, man wearing glasses holding whiteboard marker and writing">
            <a:hlinkClick r:id="rId18" action="ppaction://hlinksldjump"/>
            <a:extLst>
              <a:ext uri="{FF2B5EF4-FFF2-40B4-BE49-F238E27FC236}">
                <a16:creationId xmlns:a16="http://schemas.microsoft.com/office/drawing/2014/main" id="{1BE715D5-A60B-4C9D-818B-B07D4F0A7D94}"/>
              </a:ext>
            </a:extLst>
          </p:cNvPr>
          <p:cNvPicPr>
            <a:picLocks/>
          </p:cNvPicPr>
          <p:nvPr/>
        </p:nvPicPr>
        <p:blipFill>
          <a:blip r:embed="rId19"/>
          <a:srcRect/>
          <a:stretch/>
        </p:blipFill>
        <p:spPr>
          <a:xfrm>
            <a:off x="414097" y="3830713"/>
            <a:ext cx="2386584" cy="1891088"/>
          </a:xfrm>
          <a:prstGeom prst="hexagon">
            <a:avLst/>
          </a:prstGeom>
          <a:solidFill>
            <a:schemeClr val="accent5"/>
          </a:solidFill>
          <a:effectLst>
            <a:outerShdw blurRad="50800" dist="38100" dir="2700000" algn="tl" rotWithShape="0">
              <a:prstClr val="black">
                <a:alpha val="40000"/>
              </a:prstClr>
            </a:outerShdw>
          </a:effectLst>
        </p:spPr>
      </p:pic>
      <p:sp>
        <p:nvSpPr>
          <p:cNvPr id="25" name="Text Placeholder 46">
            <a:extLst>
              <a:ext uri="{FF2B5EF4-FFF2-40B4-BE49-F238E27FC236}">
                <a16:creationId xmlns:a16="http://schemas.microsoft.com/office/drawing/2014/main" id="{DC38962C-3EE5-4B0C-BD05-E778AA8B707E}"/>
              </a:ext>
            </a:extLst>
          </p:cNvPr>
          <p:cNvSpPr txBox="1">
            <a:spLocks/>
          </p:cNvSpPr>
          <p:nvPr/>
        </p:nvSpPr>
        <p:spPr>
          <a:xfrm>
            <a:off x="3039261" y="5952163"/>
            <a:ext cx="2775009" cy="523564"/>
          </a:xfrm>
          <a:prstGeom prst="rect">
            <a:avLst/>
          </a:prstGeom>
        </p:spPr>
        <p:txBody>
          <a:bodyPr vert="horz" wrap="square" lIns="0" tIns="0" rIns="0" bIns="0" rtlCol="0">
            <a:no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None/>
              <a:defRPr sz="2000" b="1"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0" dirty="0">
                <a:solidFill>
                  <a:srgbClr val="FFFFFF"/>
                </a:solidFill>
                <a:latin typeface="Arial" panose="020B0604020202020204" pitchFamily="34" charset="0"/>
                <a:cs typeface="Arial" panose="020B0604020202020204" pitchFamily="34" charset="0"/>
              </a:rPr>
              <a:t>Work/Life Harmony</a:t>
            </a:r>
          </a:p>
        </p:txBody>
      </p:sp>
      <p:sp>
        <p:nvSpPr>
          <p:cNvPr id="26" name="Arrow: Right 25">
            <a:hlinkClick r:id="rId4" action="ppaction://hlinksldjump"/>
            <a:extLst>
              <a:ext uri="{FF2B5EF4-FFF2-40B4-BE49-F238E27FC236}">
                <a16:creationId xmlns:a16="http://schemas.microsoft.com/office/drawing/2014/main" id="{D0AEC588-4D74-43E8-AA95-58CE25337B3E}"/>
              </a:ext>
            </a:extLst>
          </p:cNvPr>
          <p:cNvSpPr/>
          <p:nvPr/>
        </p:nvSpPr>
        <p:spPr>
          <a:xfrm rot="10800000" flipH="1">
            <a:off x="10921042" y="6211019"/>
            <a:ext cx="720095" cy="450081"/>
          </a:xfrm>
          <a:prstGeom prst="rightArrow">
            <a:avLst/>
          </a:prstGeom>
          <a:solidFill>
            <a:srgbClr val="7224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61669002"/>
      </p:ext>
    </p:extLst>
  </p:cSld>
  <p:clrMapOvr>
    <a:masterClrMapping/>
  </p:clrMapOvr>
</p:sld>
</file>

<file path=ppt/theme/theme1.xml><?xml version="1.0" encoding="utf-8"?>
<a:theme xmlns:a="http://schemas.openxmlformats.org/drawingml/2006/main" name="3DFloatVTI">
  <a:themeElements>
    <a:clrScheme name="Float">
      <a:dk1>
        <a:sysClr val="windowText" lastClr="000000"/>
      </a:dk1>
      <a:lt1>
        <a:sysClr val="window" lastClr="FFFFFF"/>
      </a:lt1>
      <a:dk2>
        <a:srgbClr val="1B192E"/>
      </a:dk2>
      <a:lt2>
        <a:srgbClr val="EAE5EB"/>
      </a:lt2>
      <a:accent1>
        <a:srgbClr val="13BE89"/>
      </a:accent1>
      <a:accent2>
        <a:srgbClr val="12B1BF"/>
      </a:accent2>
      <a:accent3>
        <a:srgbClr val="D40AA8"/>
      </a:accent3>
      <a:accent4>
        <a:srgbClr val="B86E62"/>
      </a:accent4>
      <a:accent5>
        <a:srgbClr val="A3A3C1"/>
      </a:accent5>
      <a:accent6>
        <a:srgbClr val="37335B"/>
      </a:accent6>
      <a:hlink>
        <a:srgbClr val="0066FF"/>
      </a:hlink>
      <a:folHlink>
        <a:srgbClr val="666699"/>
      </a:folHlink>
    </a:clrScheme>
    <a:fontScheme name="Float">
      <a:majorFont>
        <a:latin typeface="Walbaum Display"/>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DFloatVTI" id="{F59BA300-ED19-4B39-9AE3-7882B1DE8B78}" vid="{0FEC63E3-719F-4F50-9F1E-5B8BAF39109A}"/>
    </a:ext>
  </a:extLst>
</a:theme>
</file>

<file path=ppt/theme/theme2.xml><?xml version="1.0" encoding="utf-8"?>
<a:theme xmlns:a="http://schemas.openxmlformats.org/drawingml/2006/main" name="1_Office Theme">
  <a:themeElements>
    <a:clrScheme name="Brand">
      <a:dk1>
        <a:srgbClr val="000000"/>
      </a:dk1>
      <a:lt1>
        <a:srgbClr val="FFFFFF"/>
      </a:lt1>
      <a:dk2>
        <a:srgbClr val="72246C"/>
      </a:dk2>
      <a:lt2>
        <a:srgbClr val="1D1D1D"/>
      </a:lt2>
      <a:accent1>
        <a:srgbClr val="96146E"/>
      </a:accent1>
      <a:accent2>
        <a:srgbClr val="DC6A2F"/>
      </a:accent2>
      <a:accent3>
        <a:srgbClr val="41B6E6"/>
      </a:accent3>
      <a:accent4>
        <a:srgbClr val="48A23F"/>
      </a:accent4>
      <a:accent5>
        <a:srgbClr val="72246C"/>
      </a:accent5>
      <a:accent6>
        <a:srgbClr val="3A5CAE"/>
      </a:accent6>
      <a:hlink>
        <a:srgbClr val="3A5DAE"/>
      </a:hlink>
      <a:folHlink>
        <a:srgbClr val="9614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9a585e3-acef-44d1-a52d-5ec91c4cb6b0">
      <Terms xmlns="http://schemas.microsoft.com/office/infopath/2007/PartnerControls"/>
    </lcf76f155ced4ddcb4097134ff3c332f>
    <TaxCatchAll xmlns="bdf91d3c-1e2b-4770-85e1-fec3c6906b67" xsi:nil="true"/>
    <MediaServiceKeyPoints xmlns="e9a585e3-acef-44d1-a52d-5ec91c4cb6b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2A5DC653BE3A04589BCDCDDD42111DA" ma:contentTypeVersion="14" ma:contentTypeDescription="Create a new document." ma:contentTypeScope="" ma:versionID="4051d4a6337aa06057e012ca788826d2">
  <xsd:schema xmlns:xsd="http://www.w3.org/2001/XMLSchema" xmlns:xs="http://www.w3.org/2001/XMLSchema" xmlns:p="http://schemas.microsoft.com/office/2006/metadata/properties" xmlns:ns2="e9a585e3-acef-44d1-a52d-5ec91c4cb6b0" xmlns:ns3="bdf91d3c-1e2b-4770-85e1-fec3c6906b67" targetNamespace="http://schemas.microsoft.com/office/2006/metadata/properties" ma:root="true" ma:fieldsID="191ad713b8c96dc4d1e4ea3683a2cea7" ns2:_="" ns3:_="">
    <xsd:import namespace="e9a585e3-acef-44d1-a52d-5ec91c4cb6b0"/>
    <xsd:import namespace="bdf91d3c-1e2b-4770-85e1-fec3c6906b67"/>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a585e3-acef-44d1-a52d-5ec91c4cb6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ff730754-38f1-4b10-b031-dd3aefb5ddce"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df91d3c-1e2b-4770-85e1-fec3c6906b67"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9590d0a7-d70d-42dc-a1c4-f0a34b72ffa6}" ma:internalName="TaxCatchAll" ma:showField="CatchAllData" ma:web="bdf91d3c-1e2b-4770-85e1-fec3c6906b67">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04751AB-E840-446F-8D49-E697067EC887}">
  <ds:schemaRefs>
    <ds:schemaRef ds:uri="http://schemas.microsoft.com/sharepoint/v3/contenttype/forms"/>
  </ds:schemaRefs>
</ds:datastoreItem>
</file>

<file path=customXml/itemProps2.xml><?xml version="1.0" encoding="utf-8"?>
<ds:datastoreItem xmlns:ds="http://schemas.openxmlformats.org/officeDocument/2006/customXml" ds:itemID="{50811A92-D464-4AC4-A396-BA73B10CEEAC}">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 ds:uri="e9a585e3-acef-44d1-a52d-5ec91c4cb6b0"/>
    <ds:schemaRef ds:uri="bdf91d3c-1e2b-4770-85e1-fec3c6906b67"/>
  </ds:schemaRefs>
</ds:datastoreItem>
</file>

<file path=customXml/itemProps3.xml><?xml version="1.0" encoding="utf-8"?>
<ds:datastoreItem xmlns:ds="http://schemas.openxmlformats.org/officeDocument/2006/customXml" ds:itemID="{B745BAF8-1616-4A99-9416-60E6A5B8A2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9a585e3-acef-44d1-a52d-5ec91c4cb6b0"/>
    <ds:schemaRef ds:uri="bdf91d3c-1e2b-4770-85e1-fec3c6906b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{BBCBAD1C-170C-4EB6-8A31-A8427978194D}tf33713516_win32</Template>
  <TotalTime>21495</TotalTime>
  <Words>3617</Words>
  <Application>Microsoft Office PowerPoint</Application>
  <PresentationFormat>Widescreen</PresentationFormat>
  <Paragraphs>396</Paragraphs>
  <Slides>36</Slides>
  <Notes>36</Notes>
  <HiddenSlides>0</HiddenSlides>
  <MMClips>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36</vt:i4>
      </vt:variant>
    </vt:vector>
  </HeadingPairs>
  <TitlesOfParts>
    <vt:vector size="48" baseType="lpstr">
      <vt:lpstr>-apple-system</vt:lpstr>
      <vt:lpstr>Arial</vt:lpstr>
      <vt:lpstr>ArialMT</vt:lpstr>
      <vt:lpstr>Calibri</vt:lpstr>
      <vt:lpstr>Georgia</vt:lpstr>
      <vt:lpstr>Gill Sans MT</vt:lpstr>
      <vt:lpstr>Merriweather Sans</vt:lpstr>
      <vt:lpstr>Roboto</vt:lpstr>
      <vt:lpstr>Segoe UI</vt:lpstr>
      <vt:lpstr>Walbaum Display</vt:lpstr>
      <vt:lpstr>3DFloatVTI</vt:lpstr>
      <vt:lpstr>1_Office Theme</vt:lpstr>
      <vt:lpstr>Let’s Talk Business</vt:lpstr>
      <vt:lpstr>At the heart of every business is…</vt:lpstr>
      <vt:lpstr>Money!</vt:lpstr>
      <vt:lpstr>Name</vt:lpstr>
      <vt:lpstr>When I was in school…</vt:lpstr>
      <vt:lpstr>PowerPoint Presentation</vt:lpstr>
      <vt:lpstr>PowerPoint Presentation</vt:lpstr>
      <vt:lpstr>PowerPoint Presentation</vt:lpstr>
      <vt:lpstr>PowerPoint Presentation</vt:lpstr>
      <vt:lpstr>Accounting is money.</vt:lpstr>
      <vt:lpstr>Follow your passion.</vt:lpstr>
      <vt:lpstr>Travel the world.</vt:lpstr>
      <vt:lpstr>Make an impact.</vt:lpstr>
      <vt:lpstr>Share your knowledge.</vt:lpstr>
      <vt:lpstr>Make it balance.</vt:lpstr>
      <vt:lpstr>Grow professionally.</vt:lpstr>
      <vt:lpstr>Feel secure.</vt:lpstr>
      <vt:lpstr>Accountants work with data and people. They drive business decisions and strategy.</vt:lpstr>
      <vt:lpstr>What does my role in accounting  look like?</vt:lpstr>
      <vt:lpstr>Accountants work in all types of organizations</vt:lpstr>
      <vt:lpstr>Accountants have many </vt:lpstr>
      <vt:lpstr>CPA or  accountant?  </vt:lpstr>
      <vt:lpstr>PowerPoint Presentation</vt:lpstr>
      <vt:lpstr>Could accounting be right for you?</vt:lpstr>
      <vt:lpstr>Questions?</vt:lpstr>
      <vt:lpstr>Student Resources</vt:lpstr>
      <vt:lpstr>Thank you</vt:lpstr>
      <vt:lpstr>Pics Please!</vt:lpstr>
      <vt:lpstr>Optional Activities</vt:lpstr>
      <vt:lpstr>Quiz: What kind of accountant are you?</vt:lpstr>
      <vt:lpstr>PowerPoint Presentation</vt:lpstr>
      <vt:lpstr>Rerunning Shark Tank</vt:lpstr>
      <vt:lpstr>PowerPoint Presentation</vt:lpstr>
      <vt:lpstr>Mapping Connections Activity</vt:lpstr>
      <vt:lpstr>Forensic Accounting Activity</vt:lpstr>
      <vt:lpstr>Mix and Match Activity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Christin Hunter</dc:creator>
  <cp:lastModifiedBy>Tabitha McDonald</cp:lastModifiedBy>
  <cp:revision>151</cp:revision>
  <dcterms:created xsi:type="dcterms:W3CDTF">2022-07-20T13:41:02Z</dcterms:created>
  <dcterms:modified xsi:type="dcterms:W3CDTF">2025-10-16T15:35:29Z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0x01010002A5DC653BE3A04589BCDCDDD42111DA</vt:lpwstr>
  </property>
  <property fmtid="{D5CDD505-2E9C-101B-9397-08002B2CF9AE}" pid="3" name="MediaServiceImageTags">
    <vt:lpwstr/>
  </property>
</Properties>
</file>